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4" r:id="rId3"/>
    <p:sldMasterId id="2147483686" r:id="rId4"/>
  </p:sldMasterIdLst>
  <p:notesMasterIdLst>
    <p:notesMasterId r:id="rId33"/>
  </p:notesMasterIdLst>
  <p:sldIdLst>
    <p:sldId id="590" r:id="rId5"/>
    <p:sldId id="591" r:id="rId6"/>
    <p:sldId id="820" r:id="rId7"/>
    <p:sldId id="834" r:id="rId8"/>
    <p:sldId id="730" r:id="rId9"/>
    <p:sldId id="731" r:id="rId10"/>
    <p:sldId id="733" r:id="rId11"/>
    <p:sldId id="275" r:id="rId12"/>
    <p:sldId id="821" r:id="rId13"/>
    <p:sldId id="815" r:id="rId14"/>
    <p:sldId id="747" r:id="rId15"/>
    <p:sldId id="797" r:id="rId16"/>
    <p:sldId id="831" r:id="rId17"/>
    <p:sldId id="835" r:id="rId18"/>
    <p:sldId id="798" r:id="rId19"/>
    <p:sldId id="799" r:id="rId20"/>
    <p:sldId id="800" r:id="rId21"/>
    <p:sldId id="836" r:id="rId22"/>
    <p:sldId id="837" r:id="rId23"/>
    <p:sldId id="838" r:id="rId24"/>
    <p:sldId id="839" r:id="rId25"/>
    <p:sldId id="840" r:id="rId26"/>
    <p:sldId id="832" r:id="rId27"/>
    <p:sldId id="833" r:id="rId28"/>
    <p:sldId id="807" r:id="rId29"/>
    <p:sldId id="841" r:id="rId30"/>
    <p:sldId id="842" r:id="rId31"/>
    <p:sldId id="829"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1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91A7"/>
    <a:srgbClr val="F5801F"/>
    <a:srgbClr val="628E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70" autoAdjust="0"/>
  </p:normalViewPr>
  <p:slideViewPr>
    <p:cSldViewPr>
      <p:cViewPr>
        <p:scale>
          <a:sx n="100" d="100"/>
          <a:sy n="100" d="100"/>
        </p:scale>
        <p:origin x="1914" y="384"/>
      </p:cViewPr>
      <p:guideLst>
        <p:guide orient="horz" pos="111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8C7DFD-799C-4034-8B6B-68B088FB1CC4}" type="datetimeFigureOut">
              <a:rPr lang="zh-CN" altLang="en-US" smtClean="0"/>
              <a:t>2019-5-17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C03A28-6F49-4C27-AA66-50BA5BBC65F7}" type="slidenum">
              <a:rPr lang="zh-CN" altLang="en-US" smtClean="0"/>
              <a:t>‹#›</a:t>
            </a:fld>
            <a:endParaRPr lang="zh-CN" altLang="en-US"/>
          </a:p>
        </p:txBody>
      </p:sp>
    </p:spTree>
    <p:extLst>
      <p:ext uri="{BB962C8B-B14F-4D97-AF65-F5344CB8AC3E}">
        <p14:creationId xmlns:p14="http://schemas.microsoft.com/office/powerpoint/2010/main" val="152393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B6707B-19C4-40F6-A63D-D797DFD7AC9F}"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991A7"/>
                </a:solidFill>
                <a:latin typeface="微软雅黑" panose="020B0503020204020204" pitchFamily="34" charset="-122"/>
                <a:ea typeface="微软雅黑" panose="020B0503020204020204" pitchFamily="34" charset="-122"/>
              </a:rPr>
              <a:t>依托易班平台，开发易师易友应用，将辅导员创作的网文按照学习、生活、就业、考研、榜样华农等版块进行定期展示，加强辅导员与学生的交流互动，发挥网络育人功能。</a:t>
            </a:r>
          </a:p>
          <a:p>
            <a:endParaRPr lang="zh-CN" altLang="en-US" dirty="0"/>
          </a:p>
        </p:txBody>
      </p:sp>
      <p:sp>
        <p:nvSpPr>
          <p:cNvPr id="4" name="灯片编号占位符 3"/>
          <p:cNvSpPr>
            <a:spLocks noGrp="1"/>
          </p:cNvSpPr>
          <p:nvPr>
            <p:ph type="sldNum" sz="quarter" idx="10"/>
          </p:nvPr>
        </p:nvSpPr>
        <p:spPr/>
        <p:txBody>
          <a:bodyPr/>
          <a:lstStyle/>
          <a:p>
            <a:fld id="{5DC03A28-6F49-4C27-AA66-50BA5BBC65F7}" type="slidenum">
              <a:rPr lang="zh-CN" altLang="en-US" smtClean="0"/>
              <a:t>19</a:t>
            </a:fld>
            <a:endParaRPr lang="zh-CN" altLang="en-US"/>
          </a:p>
        </p:txBody>
      </p:sp>
    </p:spTree>
    <p:extLst>
      <p:ext uri="{BB962C8B-B14F-4D97-AF65-F5344CB8AC3E}">
        <p14:creationId xmlns:p14="http://schemas.microsoft.com/office/powerpoint/2010/main" val="612207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991A7"/>
                </a:solidFill>
                <a:latin typeface="微软雅黑" panose="020B0503020204020204" pitchFamily="34" charset="-122"/>
                <a:ea typeface="微软雅黑" panose="020B0503020204020204" pitchFamily="34" charset="-122"/>
              </a:rPr>
              <a:t>依托易班平台，开发易师易友应用，将辅导员创作的网文按照学习、生活、就业、考研、榜样华农等版块进行定期展示，加强辅导员与学生的交流互动，发挥网络育人功能。</a:t>
            </a:r>
          </a:p>
          <a:p>
            <a:endParaRPr lang="zh-CN" altLang="en-US" dirty="0"/>
          </a:p>
        </p:txBody>
      </p:sp>
      <p:sp>
        <p:nvSpPr>
          <p:cNvPr id="4" name="灯片编号占位符 3"/>
          <p:cNvSpPr>
            <a:spLocks noGrp="1"/>
          </p:cNvSpPr>
          <p:nvPr>
            <p:ph type="sldNum" sz="quarter" idx="10"/>
          </p:nvPr>
        </p:nvSpPr>
        <p:spPr/>
        <p:txBody>
          <a:bodyPr/>
          <a:lstStyle/>
          <a:p>
            <a:fld id="{5DC03A28-6F49-4C27-AA66-50BA5BBC65F7}" type="slidenum">
              <a:rPr lang="zh-CN" altLang="en-US" smtClean="0"/>
              <a:t>20</a:t>
            </a:fld>
            <a:endParaRPr lang="zh-CN" altLang="en-US"/>
          </a:p>
        </p:txBody>
      </p:sp>
    </p:spTree>
    <p:extLst>
      <p:ext uri="{BB962C8B-B14F-4D97-AF65-F5344CB8AC3E}">
        <p14:creationId xmlns:p14="http://schemas.microsoft.com/office/powerpoint/2010/main" val="2007568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991A7"/>
                </a:solidFill>
                <a:latin typeface="微软雅黑" panose="020B0503020204020204" pitchFamily="34" charset="-122"/>
                <a:ea typeface="微软雅黑" panose="020B0503020204020204" pitchFamily="34" charset="-122"/>
              </a:rPr>
              <a:t>依托易班平台，开发易师易友应用，将辅导员创作的网文按照学习、生活、就业、考研、榜样华农等版块进行定期展示，加强辅导员与学生的交流互动，发挥网络育人功能。</a:t>
            </a:r>
          </a:p>
          <a:p>
            <a:endParaRPr lang="zh-CN" altLang="en-US" dirty="0"/>
          </a:p>
        </p:txBody>
      </p:sp>
      <p:sp>
        <p:nvSpPr>
          <p:cNvPr id="4" name="灯片编号占位符 3"/>
          <p:cNvSpPr>
            <a:spLocks noGrp="1"/>
          </p:cNvSpPr>
          <p:nvPr>
            <p:ph type="sldNum" sz="quarter" idx="10"/>
          </p:nvPr>
        </p:nvSpPr>
        <p:spPr/>
        <p:txBody>
          <a:bodyPr/>
          <a:lstStyle/>
          <a:p>
            <a:fld id="{5DC03A28-6F49-4C27-AA66-50BA5BBC65F7}" type="slidenum">
              <a:rPr lang="zh-CN" altLang="en-US" smtClean="0"/>
              <a:t>21</a:t>
            </a:fld>
            <a:endParaRPr lang="zh-CN" altLang="en-US"/>
          </a:p>
        </p:txBody>
      </p:sp>
    </p:spTree>
    <p:extLst>
      <p:ext uri="{BB962C8B-B14F-4D97-AF65-F5344CB8AC3E}">
        <p14:creationId xmlns:p14="http://schemas.microsoft.com/office/powerpoint/2010/main" val="923738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991A7"/>
                </a:solidFill>
                <a:latin typeface="微软雅黑" panose="020B0503020204020204" pitchFamily="34" charset="-122"/>
                <a:ea typeface="微软雅黑" panose="020B0503020204020204" pitchFamily="34" charset="-122"/>
              </a:rPr>
              <a:t>依托易班平台，开发易师易友应用，将辅导员创作的网文按照学习、生活、就业、考研、榜样华农等版块进行定期展示，加强辅导员与学生的交流互动，发挥网络育人功能。</a:t>
            </a:r>
          </a:p>
          <a:p>
            <a:endParaRPr lang="zh-CN" altLang="en-US" dirty="0"/>
          </a:p>
        </p:txBody>
      </p:sp>
      <p:sp>
        <p:nvSpPr>
          <p:cNvPr id="4" name="灯片编号占位符 3"/>
          <p:cNvSpPr>
            <a:spLocks noGrp="1"/>
          </p:cNvSpPr>
          <p:nvPr>
            <p:ph type="sldNum" sz="quarter" idx="10"/>
          </p:nvPr>
        </p:nvSpPr>
        <p:spPr/>
        <p:txBody>
          <a:bodyPr/>
          <a:lstStyle/>
          <a:p>
            <a:fld id="{5DC03A28-6F49-4C27-AA66-50BA5BBC65F7}" type="slidenum">
              <a:rPr lang="zh-CN" altLang="en-US" smtClean="0"/>
              <a:t>22</a:t>
            </a:fld>
            <a:endParaRPr lang="zh-CN" altLang="en-US"/>
          </a:p>
        </p:txBody>
      </p:sp>
    </p:spTree>
    <p:extLst>
      <p:ext uri="{BB962C8B-B14F-4D97-AF65-F5344CB8AC3E}">
        <p14:creationId xmlns:p14="http://schemas.microsoft.com/office/powerpoint/2010/main" val="1558383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1143000" y="685800"/>
            <a:ext cx="4572000" cy="3429000"/>
          </a:xfrm>
          <a:ln>
            <a:solidFill>
              <a:srgbClr val="000000">
                <a:alpha val="100000"/>
              </a:srgbClr>
            </a:solidFill>
            <a:miter lim="800000"/>
          </a:ln>
        </p:spPr>
      </p:sp>
      <p:sp>
        <p:nvSpPr>
          <p:cNvPr id="10243"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a:defRPr/>
            </a:pPr>
            <a:fld id="{855C093F-CA9B-4DAD-AE24-8EEF34D2203F}" type="slidenum">
              <a:rPr lang="zh-CN" altLang="en-US" smtClean="0">
                <a:solidFill>
                  <a:prstClr val="black"/>
                </a:solidFill>
              </a:rPr>
              <a:t>25</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1143000" y="685800"/>
            <a:ext cx="4572000" cy="3429000"/>
          </a:xfrm>
          <a:ln>
            <a:solidFill>
              <a:srgbClr val="000000">
                <a:alpha val="100000"/>
              </a:srgbClr>
            </a:solidFill>
            <a:miter lim="800000"/>
          </a:ln>
        </p:spPr>
      </p:sp>
      <p:sp>
        <p:nvSpPr>
          <p:cNvPr id="10243"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a:defRPr/>
            </a:pPr>
            <a:fld id="{855C093F-CA9B-4DAD-AE24-8EEF34D2203F}" type="slidenum">
              <a:rPr lang="zh-CN" altLang="en-US" smtClean="0">
                <a:solidFill>
                  <a:prstClr val="black"/>
                </a:solidFill>
              </a:rPr>
              <a:t>28</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1143000" y="685800"/>
            <a:ext cx="4572000" cy="3429000"/>
          </a:xfrm>
          <a:ln>
            <a:solidFill>
              <a:srgbClr val="000000">
                <a:alpha val="100000"/>
              </a:srgbClr>
            </a:solidFill>
            <a:miter lim="800000"/>
          </a:ln>
        </p:spPr>
      </p:sp>
      <p:sp>
        <p:nvSpPr>
          <p:cNvPr id="10243"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a:defRPr/>
            </a:pPr>
            <a:fld id="{855C093F-CA9B-4DAD-AE24-8EEF34D2203F}" type="slidenum">
              <a:rPr lang="zh-CN" altLang="en-US" smtClean="0">
                <a:solidFill>
                  <a:prstClr val="black"/>
                </a:solidFill>
              </a:rPr>
              <a:t>3</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C03A28-6F49-4C27-AA66-50BA5BBC65F7}" type="slidenum">
              <a:rPr lang="zh-CN" altLang="en-US" smtClean="0"/>
              <a:t>4</a:t>
            </a:fld>
            <a:endParaRPr lang="zh-CN" altLang="en-US"/>
          </a:p>
        </p:txBody>
      </p:sp>
    </p:spTree>
    <p:extLst>
      <p:ext uri="{BB962C8B-B14F-4D97-AF65-F5344CB8AC3E}">
        <p14:creationId xmlns:p14="http://schemas.microsoft.com/office/powerpoint/2010/main" val="255445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C03A28-6F49-4C27-AA66-50BA5BBC65F7}" type="slidenum">
              <a:rPr lang="zh-CN" altLang="en-US" smtClean="0"/>
              <a:t>5</a:t>
            </a:fld>
            <a:endParaRPr lang="zh-CN" altLang="en-US"/>
          </a:p>
        </p:txBody>
      </p:sp>
    </p:spTree>
    <p:extLst>
      <p:ext uri="{BB962C8B-B14F-4D97-AF65-F5344CB8AC3E}">
        <p14:creationId xmlns:p14="http://schemas.microsoft.com/office/powerpoint/2010/main" val="772924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lnSpc>
                <a:spcPct val="160000"/>
              </a:lnSpc>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学校易班微社区版块发表话题</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近</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2.5</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万余条</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algn="just">
              <a:lnSpc>
                <a:spcPct val="160000"/>
              </a:lnSpc>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研发特色应用</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个；上线轻应用快搭</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459</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个</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algn="just">
              <a:lnSpc>
                <a:spcPct val="160000"/>
              </a:lnSpc>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结合易班平台，开展近</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场的校园文化活动；</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algn="just">
              <a:lnSpc>
                <a:spcPct val="160000"/>
              </a:lnSpc>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我校易班</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发展中心</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推荐投稿的作品</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在第二、三届广东高校网络媒体展示节和</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2017</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年广东易班优秀工作成果征集等多项比赛中获得</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118</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个奖项，其中一等奖</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26</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项；</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algn="just">
              <a:lnSpc>
                <a:spcPct val="160000"/>
              </a:lnSpc>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4.2017</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年度教育部易班发展中心“十佳易班指导教师”奖项；</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广东省</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2018</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年度</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“十佳易班发展中心”、“十佳易班指导老师”</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“十佳易班工作站站长”等奖项；</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algn="just">
              <a:lnSpc>
                <a:spcPct val="160000"/>
              </a:lnSpc>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2018</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年华农易班在全国易班双指数排行中均</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次以上进入全国前</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50</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，共建指数最高排名全国第</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，活跃指数最高排名全国第</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4; 2018</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月，我校【易班优课】教学活跃度增量排行全国第</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algn="just">
              <a:lnSpc>
                <a:spcPct val="160000"/>
              </a:lnSpc>
              <a:buNone/>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我校易班投稿的新闻</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35</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次登上全国易班中心今日头条主页；</a:t>
            </a:r>
          </a:p>
          <a:p>
            <a:endParaRPr lang="zh-CN" altLang="en-US" dirty="0"/>
          </a:p>
        </p:txBody>
      </p:sp>
      <p:sp>
        <p:nvSpPr>
          <p:cNvPr id="4" name="灯片编号占位符 3"/>
          <p:cNvSpPr>
            <a:spLocks noGrp="1"/>
          </p:cNvSpPr>
          <p:nvPr>
            <p:ph type="sldNum" sz="quarter" idx="10"/>
          </p:nvPr>
        </p:nvSpPr>
        <p:spPr/>
        <p:txBody>
          <a:bodyPr/>
          <a:lstStyle/>
          <a:p>
            <a:fld id="{5DC03A28-6F49-4C27-AA66-50BA5BBC65F7}" type="slidenum">
              <a:rPr lang="zh-CN" altLang="en-US" smtClean="0"/>
              <a:t>10</a:t>
            </a:fld>
            <a:endParaRPr lang="zh-CN" altLang="en-US"/>
          </a:p>
        </p:txBody>
      </p:sp>
    </p:spTree>
    <p:extLst>
      <p:ext uri="{BB962C8B-B14F-4D97-AF65-F5344CB8AC3E}">
        <p14:creationId xmlns:p14="http://schemas.microsoft.com/office/powerpoint/2010/main" val="1244343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1143000" y="685800"/>
            <a:ext cx="4572000" cy="3429000"/>
          </a:xfrm>
          <a:ln>
            <a:solidFill>
              <a:srgbClr val="000000">
                <a:alpha val="100000"/>
              </a:srgbClr>
            </a:solidFill>
            <a:miter lim="800000"/>
          </a:ln>
        </p:spPr>
      </p:sp>
      <p:sp>
        <p:nvSpPr>
          <p:cNvPr id="10243"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a:defRPr/>
            </a:pPr>
            <a:fld id="{855C093F-CA9B-4DAD-AE24-8EEF34D2203F}" type="slidenum">
              <a:rPr lang="zh-CN" altLang="en-US" smtClean="0">
                <a:solidFill>
                  <a:prstClr val="black"/>
                </a:solidFill>
              </a:rPr>
              <a:t>11</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991A7"/>
                </a:solidFill>
                <a:latin typeface="微软雅黑" panose="020B0503020204020204" pitchFamily="34" charset="-122"/>
                <a:ea typeface="微软雅黑" panose="020B0503020204020204" pitchFamily="34" charset="-122"/>
              </a:rPr>
              <a:t>依托易班平台，开发易师易友应用，将辅导员创作的网文按照学习、生活、就业、考研、榜样华农等版块进行定期展示，加强辅导员与学生的交流互动，发挥网络育人功能。</a:t>
            </a:r>
          </a:p>
          <a:p>
            <a:endParaRPr lang="zh-CN" altLang="en-US" dirty="0"/>
          </a:p>
        </p:txBody>
      </p:sp>
      <p:sp>
        <p:nvSpPr>
          <p:cNvPr id="4" name="灯片编号占位符 3"/>
          <p:cNvSpPr>
            <a:spLocks noGrp="1"/>
          </p:cNvSpPr>
          <p:nvPr>
            <p:ph type="sldNum" sz="quarter" idx="10"/>
          </p:nvPr>
        </p:nvSpPr>
        <p:spPr/>
        <p:txBody>
          <a:bodyPr/>
          <a:lstStyle/>
          <a:p>
            <a:fld id="{5DC03A28-6F49-4C27-AA66-50BA5BBC65F7}" type="slidenum">
              <a:rPr lang="zh-CN" altLang="en-US" smtClean="0"/>
              <a:t>13</a:t>
            </a:fld>
            <a:endParaRPr lang="zh-CN" altLang="en-US"/>
          </a:p>
        </p:txBody>
      </p:sp>
    </p:spTree>
    <p:extLst>
      <p:ext uri="{BB962C8B-B14F-4D97-AF65-F5344CB8AC3E}">
        <p14:creationId xmlns:p14="http://schemas.microsoft.com/office/powerpoint/2010/main" val="324842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991A7"/>
                </a:solidFill>
                <a:latin typeface="微软雅黑" panose="020B0503020204020204" pitchFamily="34" charset="-122"/>
                <a:ea typeface="微软雅黑" panose="020B0503020204020204" pitchFamily="34" charset="-122"/>
              </a:rPr>
              <a:t>依托易班平台，开发易师易友应用，将辅导员创作的网文按照学习、生活、就业、考研、榜样华农等版块进行定期展示，加强辅导员与学生的交流互动，发挥网络育人功能。</a:t>
            </a:r>
          </a:p>
          <a:p>
            <a:endParaRPr lang="zh-CN" altLang="en-US" dirty="0"/>
          </a:p>
        </p:txBody>
      </p:sp>
      <p:sp>
        <p:nvSpPr>
          <p:cNvPr id="4" name="灯片编号占位符 3"/>
          <p:cNvSpPr>
            <a:spLocks noGrp="1"/>
          </p:cNvSpPr>
          <p:nvPr>
            <p:ph type="sldNum" sz="quarter" idx="10"/>
          </p:nvPr>
        </p:nvSpPr>
        <p:spPr/>
        <p:txBody>
          <a:bodyPr/>
          <a:lstStyle/>
          <a:p>
            <a:fld id="{5DC03A28-6F49-4C27-AA66-50BA5BBC65F7}" type="slidenum">
              <a:rPr lang="zh-CN" altLang="en-US" smtClean="0"/>
              <a:t>14</a:t>
            </a:fld>
            <a:endParaRPr lang="zh-CN" altLang="en-US"/>
          </a:p>
        </p:txBody>
      </p:sp>
    </p:spTree>
    <p:extLst>
      <p:ext uri="{BB962C8B-B14F-4D97-AF65-F5344CB8AC3E}">
        <p14:creationId xmlns:p14="http://schemas.microsoft.com/office/powerpoint/2010/main" val="92545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991A7"/>
                </a:solidFill>
                <a:latin typeface="微软雅黑" panose="020B0503020204020204" pitchFamily="34" charset="-122"/>
                <a:ea typeface="微软雅黑" panose="020B0503020204020204" pitchFamily="34" charset="-122"/>
              </a:rPr>
              <a:t>依托易班平台，开发易师易友应用，将辅导员创作的网文按照学习、生活、就业、考研、榜样华农等版块进行定期展示，加强辅导员与学生的交流互动，发挥网络育人功能。</a:t>
            </a:r>
          </a:p>
          <a:p>
            <a:endParaRPr lang="zh-CN" altLang="en-US" dirty="0"/>
          </a:p>
        </p:txBody>
      </p:sp>
      <p:sp>
        <p:nvSpPr>
          <p:cNvPr id="4" name="灯片编号占位符 3"/>
          <p:cNvSpPr>
            <a:spLocks noGrp="1"/>
          </p:cNvSpPr>
          <p:nvPr>
            <p:ph type="sldNum" sz="quarter" idx="10"/>
          </p:nvPr>
        </p:nvSpPr>
        <p:spPr/>
        <p:txBody>
          <a:bodyPr/>
          <a:lstStyle/>
          <a:p>
            <a:fld id="{5DC03A28-6F49-4C27-AA66-50BA5BBC65F7}" type="slidenum">
              <a:rPr lang="zh-CN" altLang="en-US" smtClean="0"/>
              <a:t>18</a:t>
            </a:fld>
            <a:endParaRPr lang="zh-CN" altLang="en-US"/>
          </a:p>
        </p:txBody>
      </p:sp>
    </p:spTree>
    <p:extLst>
      <p:ext uri="{BB962C8B-B14F-4D97-AF65-F5344CB8AC3E}">
        <p14:creationId xmlns:p14="http://schemas.microsoft.com/office/powerpoint/2010/main" val="638668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标题 1"/>
          <p:cNvSpPr>
            <a:spLocks noGrp="1"/>
          </p:cNvSpPr>
          <p:nvPr>
            <p:ph type="ctrTitle"/>
          </p:nvPr>
        </p:nvSpPr>
        <p:spPr>
          <a:xfrm>
            <a:off x="1143000" y="1122363"/>
            <a:ext cx="6858000" cy="2387600"/>
          </a:xfrm>
        </p:spPr>
        <p:txBody>
          <a:bodyPr/>
          <a:lstStyle/>
          <a:p>
            <a:endParaRPr lang="zh-CN" altLang="en-US"/>
          </a:p>
        </p:txBody>
      </p:sp>
      <p:sp>
        <p:nvSpPr>
          <p:cNvPr id="6" name="副标题 2"/>
          <p:cNvSpPr>
            <a:spLocks noGrp="1"/>
          </p:cNvSpPr>
          <p:nvPr>
            <p:ph type="subTitle" idx="1"/>
          </p:nvPr>
        </p:nvSpPr>
        <p:spPr>
          <a:xfrm>
            <a:off x="1143000" y="3602037"/>
            <a:ext cx="6858000" cy="1655763"/>
          </a:xfrm>
        </p:spPr>
        <p:txBody>
          <a:bodyPr/>
          <a:lstStyle/>
          <a:p>
            <a:endParaRPr lang="zh-CN" altLang="en-US"/>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3201" b="1595"/>
          <a:stretch>
            <a:fillRect/>
          </a:stretch>
        </p:blipFill>
        <p:spPr>
          <a:xfrm>
            <a:off x="0" y="-22300"/>
            <a:ext cx="9144000" cy="6869151"/>
          </a:xfrm>
          <a:prstGeom prst="rect">
            <a:avLst/>
          </a:prstGeom>
        </p:spPr>
      </p:pic>
      <p:sp>
        <p:nvSpPr>
          <p:cNvPr id="8" name="矩形 8"/>
          <p:cNvSpPr/>
          <p:nvPr userDrawn="1"/>
        </p:nvSpPr>
        <p:spPr>
          <a:xfrm>
            <a:off x="-365793" y="-100773"/>
            <a:ext cx="3090553" cy="7025055"/>
          </a:xfrm>
          <a:custGeom>
            <a:avLst/>
            <a:gdLst>
              <a:gd name="connsiteX0" fmla="*/ 0 w 4230624"/>
              <a:gd name="connsiteY0" fmla="*/ 0 h 6858000"/>
              <a:gd name="connsiteX1" fmla="*/ 4230624 w 4230624"/>
              <a:gd name="connsiteY1" fmla="*/ 0 h 6858000"/>
              <a:gd name="connsiteX2" fmla="*/ 4230624 w 4230624"/>
              <a:gd name="connsiteY2" fmla="*/ 6858000 h 6858000"/>
              <a:gd name="connsiteX3" fmla="*/ 0 w 4230624"/>
              <a:gd name="connsiteY3" fmla="*/ 6858000 h 6858000"/>
              <a:gd name="connsiteX4" fmla="*/ 0 w 4230624"/>
              <a:gd name="connsiteY4" fmla="*/ 0 h 6858000"/>
              <a:gd name="connsiteX0-1" fmla="*/ 0 w 4230624"/>
              <a:gd name="connsiteY0-2" fmla="*/ 0 h 6858000"/>
              <a:gd name="connsiteX1-3" fmla="*/ 4230624 w 4230624"/>
              <a:gd name="connsiteY1-4" fmla="*/ 0 h 6858000"/>
              <a:gd name="connsiteX2-5" fmla="*/ 2328672 w 4230624"/>
              <a:gd name="connsiteY2-6" fmla="*/ 6858000 h 6858000"/>
              <a:gd name="connsiteX3-7" fmla="*/ 0 w 4230624"/>
              <a:gd name="connsiteY3-8" fmla="*/ 6858000 h 6858000"/>
              <a:gd name="connsiteX4-9" fmla="*/ 0 w 4230624"/>
              <a:gd name="connsiteY4-10" fmla="*/ 0 h 6858000"/>
              <a:gd name="connsiteX0-11" fmla="*/ 0 w 5471408"/>
              <a:gd name="connsiteY0-12" fmla="*/ 0 h 6858000"/>
              <a:gd name="connsiteX1-13" fmla="*/ 5471408 w 5471408"/>
              <a:gd name="connsiteY1-14" fmla="*/ 12192 h 6858000"/>
              <a:gd name="connsiteX2-15" fmla="*/ 2328672 w 5471408"/>
              <a:gd name="connsiteY2-16" fmla="*/ 6858000 h 6858000"/>
              <a:gd name="connsiteX3-17" fmla="*/ 0 w 5471408"/>
              <a:gd name="connsiteY3-18" fmla="*/ 6858000 h 6858000"/>
              <a:gd name="connsiteX4-19" fmla="*/ 0 w 5471408"/>
              <a:gd name="connsiteY4-20" fmla="*/ 0 h 6858000"/>
              <a:gd name="connsiteX0-21" fmla="*/ 0 w 6882855"/>
              <a:gd name="connsiteY0-22" fmla="*/ 0 h 6858000"/>
              <a:gd name="connsiteX1-23" fmla="*/ 6882855 w 6882855"/>
              <a:gd name="connsiteY1-24" fmla="*/ 24311 h 6858000"/>
              <a:gd name="connsiteX2-25" fmla="*/ 2328672 w 6882855"/>
              <a:gd name="connsiteY2-26" fmla="*/ 6858000 h 6858000"/>
              <a:gd name="connsiteX3-27" fmla="*/ 0 w 6882855"/>
              <a:gd name="connsiteY3-28" fmla="*/ 6858000 h 6858000"/>
              <a:gd name="connsiteX4-29" fmla="*/ 0 w 6882855"/>
              <a:gd name="connsiteY4-30" fmla="*/ 0 h 6858000"/>
              <a:gd name="connsiteX0-31" fmla="*/ 0 w 7505452"/>
              <a:gd name="connsiteY0-32" fmla="*/ 0 h 6858000"/>
              <a:gd name="connsiteX1-33" fmla="*/ 7505452 w 7505452"/>
              <a:gd name="connsiteY1-34" fmla="*/ 24311 h 6858000"/>
              <a:gd name="connsiteX2-35" fmla="*/ 2328672 w 7505452"/>
              <a:gd name="connsiteY2-36" fmla="*/ 6858000 h 6858000"/>
              <a:gd name="connsiteX3-37" fmla="*/ 0 w 7505452"/>
              <a:gd name="connsiteY3-38" fmla="*/ 6858000 h 6858000"/>
              <a:gd name="connsiteX4-39" fmla="*/ 0 w 7505452"/>
              <a:gd name="connsiteY4-40" fmla="*/ 0 h 6858000"/>
              <a:gd name="connsiteX0-41" fmla="*/ 0 w 7577512"/>
              <a:gd name="connsiteY0-42" fmla="*/ 0 h 6858000"/>
              <a:gd name="connsiteX1-43" fmla="*/ 7577512 w 7577512"/>
              <a:gd name="connsiteY1-44" fmla="*/ 24311 h 6858000"/>
              <a:gd name="connsiteX2-45" fmla="*/ 2328672 w 7577512"/>
              <a:gd name="connsiteY2-46" fmla="*/ 6858000 h 6858000"/>
              <a:gd name="connsiteX3-47" fmla="*/ 0 w 7577512"/>
              <a:gd name="connsiteY3-48" fmla="*/ 6858000 h 6858000"/>
              <a:gd name="connsiteX4-49" fmla="*/ 0 w 7577512"/>
              <a:gd name="connsiteY4-50" fmla="*/ 0 h 6858000"/>
              <a:gd name="connsiteX0-51" fmla="*/ 0 w 7625552"/>
              <a:gd name="connsiteY0-52" fmla="*/ 0 h 6858000"/>
              <a:gd name="connsiteX1-53" fmla="*/ 7625552 w 7625552"/>
              <a:gd name="connsiteY1-54" fmla="*/ 36935 h 6858000"/>
              <a:gd name="connsiteX2-55" fmla="*/ 2328672 w 7625552"/>
              <a:gd name="connsiteY2-56" fmla="*/ 6858000 h 6858000"/>
              <a:gd name="connsiteX3-57" fmla="*/ 0 w 7625552"/>
              <a:gd name="connsiteY3-58" fmla="*/ 6858000 h 6858000"/>
              <a:gd name="connsiteX4-59" fmla="*/ 0 w 7625552"/>
              <a:gd name="connsiteY4-60" fmla="*/ 0 h 6858000"/>
              <a:gd name="connsiteX0-61" fmla="*/ 0 w 7793692"/>
              <a:gd name="connsiteY0-62" fmla="*/ 25283 h 6883283"/>
              <a:gd name="connsiteX1-63" fmla="*/ 7793692 w 7793692"/>
              <a:gd name="connsiteY1-64" fmla="*/ 0 h 6883283"/>
              <a:gd name="connsiteX2-65" fmla="*/ 2328672 w 7793692"/>
              <a:gd name="connsiteY2-66" fmla="*/ 6883283 h 6883283"/>
              <a:gd name="connsiteX3-67" fmla="*/ 0 w 7793692"/>
              <a:gd name="connsiteY3-68" fmla="*/ 6883283 h 6883283"/>
              <a:gd name="connsiteX4-69" fmla="*/ 0 w 7793692"/>
              <a:gd name="connsiteY4-70" fmla="*/ 25283 h 68832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93692" h="6883283">
                <a:moveTo>
                  <a:pt x="0" y="25283"/>
                </a:moveTo>
                <a:lnTo>
                  <a:pt x="7793692" y="0"/>
                </a:lnTo>
                <a:lnTo>
                  <a:pt x="2328672" y="6883283"/>
                </a:lnTo>
                <a:lnTo>
                  <a:pt x="0" y="6883283"/>
                </a:lnTo>
                <a:lnTo>
                  <a:pt x="0" y="25283"/>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userDrawn="1"/>
        </p:nvGrpSpPr>
        <p:grpSpPr>
          <a:xfrm>
            <a:off x="125696" y="151199"/>
            <a:ext cx="2291333" cy="745275"/>
            <a:chOff x="2735896" y="908720"/>
            <a:chExt cx="3873212" cy="900000"/>
          </a:xfrm>
        </p:grpSpPr>
        <p:pic>
          <p:nvPicPr>
            <p:cNvPr id="10" name="Picture 4" descr="C:\Users\zipangzi\Desktop\高水平大学建设汇报材料\华南农业大学校名.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51920" y="908720"/>
              <a:ext cx="2757188"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zipangzi\Desktop\高水平大学建设汇报材料\华南农业大学校徽.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896" y="908720"/>
              <a:ext cx="900000" cy="9000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矩形 8"/>
          <p:cNvSpPr/>
          <p:nvPr userDrawn="1"/>
        </p:nvSpPr>
        <p:spPr>
          <a:xfrm rot="10800000">
            <a:off x="1143000" y="-100772"/>
            <a:ext cx="8001000" cy="6947623"/>
          </a:xfrm>
          <a:custGeom>
            <a:avLst/>
            <a:gdLst>
              <a:gd name="connsiteX0" fmla="*/ 0 w 4230624"/>
              <a:gd name="connsiteY0" fmla="*/ 0 h 6858000"/>
              <a:gd name="connsiteX1" fmla="*/ 4230624 w 4230624"/>
              <a:gd name="connsiteY1" fmla="*/ 0 h 6858000"/>
              <a:gd name="connsiteX2" fmla="*/ 4230624 w 4230624"/>
              <a:gd name="connsiteY2" fmla="*/ 6858000 h 6858000"/>
              <a:gd name="connsiteX3" fmla="*/ 0 w 4230624"/>
              <a:gd name="connsiteY3" fmla="*/ 6858000 h 6858000"/>
              <a:gd name="connsiteX4" fmla="*/ 0 w 4230624"/>
              <a:gd name="connsiteY4" fmla="*/ 0 h 6858000"/>
              <a:gd name="connsiteX0-1" fmla="*/ 0 w 4230624"/>
              <a:gd name="connsiteY0-2" fmla="*/ 0 h 6858000"/>
              <a:gd name="connsiteX1-3" fmla="*/ 4230624 w 4230624"/>
              <a:gd name="connsiteY1-4" fmla="*/ 0 h 6858000"/>
              <a:gd name="connsiteX2-5" fmla="*/ 2328672 w 4230624"/>
              <a:gd name="connsiteY2-6" fmla="*/ 6858000 h 6858000"/>
              <a:gd name="connsiteX3-7" fmla="*/ 0 w 4230624"/>
              <a:gd name="connsiteY3-8" fmla="*/ 6858000 h 6858000"/>
              <a:gd name="connsiteX4-9" fmla="*/ 0 w 4230624"/>
              <a:gd name="connsiteY4-10" fmla="*/ 0 h 6858000"/>
              <a:gd name="connsiteX0-11" fmla="*/ 0 w 4230624"/>
              <a:gd name="connsiteY0-12" fmla="*/ 0 h 6882384"/>
              <a:gd name="connsiteX1-13" fmla="*/ 4230624 w 4230624"/>
              <a:gd name="connsiteY1-14" fmla="*/ 0 h 6882384"/>
              <a:gd name="connsiteX2-15" fmla="*/ 2866519 w 4230624"/>
              <a:gd name="connsiteY2-16" fmla="*/ 6882384 h 6882384"/>
              <a:gd name="connsiteX3-17" fmla="*/ 0 w 4230624"/>
              <a:gd name="connsiteY3-18" fmla="*/ 6858000 h 6882384"/>
              <a:gd name="connsiteX4-19" fmla="*/ 0 w 4230624"/>
              <a:gd name="connsiteY4-20" fmla="*/ 0 h 6882384"/>
              <a:gd name="connsiteX0-21" fmla="*/ 0 w 4230624"/>
              <a:gd name="connsiteY0-22" fmla="*/ 0 h 6882384"/>
              <a:gd name="connsiteX1-23" fmla="*/ 4230624 w 4230624"/>
              <a:gd name="connsiteY1-24" fmla="*/ 0 h 6882384"/>
              <a:gd name="connsiteX2-25" fmla="*/ 3001816 w 4230624"/>
              <a:gd name="connsiteY2-26" fmla="*/ 6882384 h 6882384"/>
              <a:gd name="connsiteX3-27" fmla="*/ 0 w 4230624"/>
              <a:gd name="connsiteY3-28" fmla="*/ 6858000 h 6882384"/>
              <a:gd name="connsiteX4-29" fmla="*/ 0 w 4230624"/>
              <a:gd name="connsiteY4-30" fmla="*/ 0 h 6882384"/>
              <a:gd name="connsiteX0-31" fmla="*/ 0 w 4230624"/>
              <a:gd name="connsiteY0-32" fmla="*/ 0 h 6870192"/>
              <a:gd name="connsiteX1-33" fmla="*/ 4230624 w 4230624"/>
              <a:gd name="connsiteY1-34" fmla="*/ 0 h 6870192"/>
              <a:gd name="connsiteX2-35" fmla="*/ 3022631 w 4230624"/>
              <a:gd name="connsiteY2-36" fmla="*/ 6870192 h 6870192"/>
              <a:gd name="connsiteX3-37" fmla="*/ 0 w 4230624"/>
              <a:gd name="connsiteY3-38" fmla="*/ 6858000 h 6870192"/>
              <a:gd name="connsiteX4-39" fmla="*/ 0 w 4230624"/>
              <a:gd name="connsiteY4-40" fmla="*/ 0 h 6870192"/>
              <a:gd name="connsiteX0-41" fmla="*/ 0 w 4230624"/>
              <a:gd name="connsiteY0-42" fmla="*/ 0 h 6858000"/>
              <a:gd name="connsiteX1-43" fmla="*/ 4230624 w 4230624"/>
              <a:gd name="connsiteY1-44" fmla="*/ 0 h 6858000"/>
              <a:gd name="connsiteX2-45" fmla="*/ 3104826 w 4230624"/>
              <a:gd name="connsiteY2-46" fmla="*/ 6845808 h 6858000"/>
              <a:gd name="connsiteX3-47" fmla="*/ 0 w 4230624"/>
              <a:gd name="connsiteY3-48" fmla="*/ 6858000 h 6858000"/>
              <a:gd name="connsiteX4-49" fmla="*/ 0 w 4230624"/>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30624" h="6858000">
                <a:moveTo>
                  <a:pt x="0" y="0"/>
                </a:moveTo>
                <a:lnTo>
                  <a:pt x="4230624" y="0"/>
                </a:lnTo>
                <a:lnTo>
                  <a:pt x="3104826" y="6845808"/>
                </a:lnTo>
                <a:lnTo>
                  <a:pt x="0" y="6858000"/>
                </a:lnTo>
                <a:lnTo>
                  <a:pt x="0" y="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4EC0A5"/>
        </a:solidFill>
        <a:effectLst/>
      </p:bgPr>
    </p:bg>
    <p:spTree>
      <p:nvGrpSpPr>
        <p:cNvPr id="1" name=""/>
        <p:cNvGrpSpPr/>
        <p:nvPr/>
      </p:nvGrpSpPr>
      <p:grpSpPr>
        <a:xfrm>
          <a:off x="0" y="0"/>
          <a:ext cx="0" cy="0"/>
          <a:chOff x="0" y="0"/>
          <a:chExt cx="0" cy="0"/>
        </a:xfrm>
      </p:grpSpPr>
      <p:sp>
        <p:nvSpPr>
          <p:cNvPr id="7" name="矩形 6"/>
          <p:cNvSpPr/>
          <p:nvPr/>
        </p:nvSpPr>
        <p:spPr>
          <a:xfrm>
            <a:off x="0" y="6796617"/>
            <a:ext cx="9144000" cy="613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pic>
        <p:nvPicPr>
          <p:cNvPr id="2051" name="图片 7"/>
          <p:cNvPicPr>
            <a:picLocks noChangeAspect="1"/>
          </p:cNvPicPr>
          <p:nvPr userDrawn="1"/>
        </p:nvPicPr>
        <p:blipFill>
          <a:blip r:embed="rId2" cstate="print"/>
          <a:stretch>
            <a:fillRect/>
          </a:stretch>
        </p:blipFill>
        <p:spPr>
          <a:xfrm>
            <a:off x="1074739" y="1701801"/>
            <a:ext cx="6994525" cy="4085167"/>
          </a:xfrm>
          <a:prstGeom prst="rect">
            <a:avLst/>
          </a:prstGeom>
          <a:noFill/>
          <a:ln w="9525">
            <a:noFill/>
          </a:ln>
        </p:spPr>
      </p:pic>
      <p:sp>
        <p:nvSpPr>
          <p:cNvPr id="2" name="日期占位符 1"/>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3" name="页脚占位符 2"/>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4" name="灯片编号占位符 3"/>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4EC0A5"/>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3" name="页脚占位符 2"/>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4" name="灯片编号占位符 3"/>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5" name="页脚占位符 4"/>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6" name="灯片编号占位符 5"/>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6" name="页脚占位符 5"/>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7" name="灯片编号占位符 6"/>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8" name="页脚占位符 7"/>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9" name="灯片编号占位符 8"/>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4" name="页脚占位符 3"/>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5" name="灯片编号占位符 4"/>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defRPr/>
            </a:pPr>
            <a:fld id="{C2DCB526-0553-48FB-B10D-89DE9771438C}" type="datetimeFigureOut">
              <a:rPr lang="zh-CN" altLang="en-US">
                <a:solidFill>
                  <a:prstClr val="black">
                    <a:tint val="75000"/>
                  </a:prstClr>
                </a:solidFill>
                <a:cs typeface="+mn-cs"/>
              </a:rPr>
              <a:t>2019-5-17</a:t>
            </a:fld>
            <a:endParaRPr lang="zh-CN" altLang="en-US">
              <a:solidFill>
                <a:prstClr val="black">
                  <a:tint val="75000"/>
                </a:prstClr>
              </a:solidFill>
              <a:cs typeface="+mn-cs"/>
            </a:endParaRPr>
          </a:p>
        </p:txBody>
      </p:sp>
      <p:sp>
        <p:nvSpPr>
          <p:cNvPr id="3" name="页脚占位符 2"/>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4" name="灯片编号占位符 3"/>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73051"/>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6" name="页脚占位符 5"/>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7" name="灯片编号占位符 6"/>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9"/>
            <a:ext cx="5486400"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6" name="页脚占位符 5"/>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7" name="灯片编号占位符 6"/>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5" name="页脚占位符 4"/>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6" name="灯片编号占位符 5"/>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rtl="0">
              <a:defRPr/>
            </a:pPr>
            <a:endParaRPr lang="zh-CN" altLang="en-US">
              <a:solidFill>
                <a:prstClr val="black">
                  <a:tint val="75000"/>
                </a:prstClr>
              </a:solidFill>
              <a:cs typeface="+mn-cs"/>
            </a:endParaRPr>
          </a:p>
        </p:txBody>
      </p:sp>
      <p:sp>
        <p:nvSpPr>
          <p:cNvPr id="5" name="页脚占位符 4"/>
          <p:cNvSpPr>
            <a:spLocks noGrp="1"/>
          </p:cNvSpPr>
          <p:nvPr>
            <p:ph type="ftr" sz="quarter" idx="11"/>
          </p:nvPr>
        </p:nvSpPr>
        <p:spPr/>
        <p:txBody>
          <a:bodyPr/>
          <a:lstStyle/>
          <a:p>
            <a:pPr rtl="0">
              <a:defRPr/>
            </a:pPr>
            <a:endParaRPr lang="zh-CN" altLang="en-US">
              <a:solidFill>
                <a:prstClr val="black">
                  <a:tint val="75000"/>
                </a:prstClr>
              </a:solidFill>
              <a:cs typeface="+mn-cs"/>
            </a:endParaRPr>
          </a:p>
        </p:txBody>
      </p:sp>
      <p:sp>
        <p:nvSpPr>
          <p:cNvPr id="6" name="灯片编号占位符 5"/>
          <p:cNvSpPr>
            <a:spLocks noGrp="1"/>
          </p:cNvSpPr>
          <p:nvPr>
            <p:ph type="sldNum" sz="quarter" idx="12"/>
          </p:nvPr>
        </p:nvSpPr>
        <p:spPr/>
        <p:txBody>
          <a:bodyPr/>
          <a:lstStyle/>
          <a:p>
            <a:pPr rtl="0">
              <a:defRPr/>
            </a:pPr>
            <a:fld id="{3EA570E0-AE5E-4302-9D01-4E7B651D7BE5}" type="slidenum">
              <a:rPr lang="zh-CN" altLang="en-US">
                <a:solidFill>
                  <a:prstClr val="black">
                    <a:tint val="75000"/>
                  </a:prstClr>
                </a:solidFill>
                <a:cs typeface="+mn-cs"/>
              </a:rPr>
              <a:t>‹#›</a:t>
            </a:fld>
            <a:endParaRPr lang="zh-CN" altLang="en-US">
              <a:solidFill>
                <a:prstClr val="black">
                  <a:tint val="75000"/>
                </a:prstClr>
              </a:solidFill>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375"/>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350"/>
            </a:lvl1pPr>
            <a:lvl2pPr marL="257175" indent="0" algn="ctr">
              <a:buNone/>
              <a:defRPr sz="1125"/>
            </a:lvl2pPr>
            <a:lvl3pPr marL="514350" indent="0" algn="ctr">
              <a:buNone/>
              <a:defRPr sz="1050"/>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633F4314-7F6A-4A2C-ACB0-9A64859B9BCF}"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FA515083-D218-4A2F-98BF-FCD6137FD5CA}" type="slidenum">
              <a:rPr lang="zh-CN" altLang="en-US"/>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709740"/>
            <a:ext cx="7886700" cy="2852737"/>
          </a:xfrm>
        </p:spPr>
        <p:txBody>
          <a:bodyPr anchor="b"/>
          <a:lstStyle>
            <a:lvl1pPr>
              <a:defRPr sz="3375"/>
            </a:lvl1pPr>
          </a:lstStyle>
          <a:p>
            <a:r>
              <a:rPr lang="zh-CN" altLang="en-US" noProof="1"/>
              <a:t>单击此处编辑母版标题样式</a:t>
            </a:r>
          </a:p>
        </p:txBody>
      </p:sp>
      <p:sp>
        <p:nvSpPr>
          <p:cNvPr id="3" name="文本占位符 2"/>
          <p:cNvSpPr>
            <a:spLocks noGrp="1"/>
          </p:cNvSpPr>
          <p:nvPr>
            <p:ph type="body" idx="1"/>
          </p:nvPr>
        </p:nvSpPr>
        <p:spPr>
          <a:xfrm>
            <a:off x="623887" y="4589464"/>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50">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D8E28D92-823C-423F-8F18-452CECD5E564}" type="slidenum">
              <a:rPr lang="zh-CN" altLang="en-US"/>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4"/>
            <a:ext cx="3886200" cy="4351339"/>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4629150" y="1825624"/>
            <a:ext cx="3886200" cy="4351339"/>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幻灯片编号占位符 5"/>
          <p:cNvSpPr>
            <a:spLocks noGrp="1"/>
          </p:cNvSpPr>
          <p:nvPr>
            <p:ph type="sldNum" sz="quarter" idx="12"/>
          </p:nvPr>
        </p:nvSpPr>
        <p:spPr/>
        <p:txBody>
          <a:bodyPr/>
          <a:lstStyle>
            <a:lvl1pPr>
              <a:defRPr/>
            </a:lvl1pPr>
          </a:lstStyle>
          <a:p>
            <a:fld id="{72EAA6C2-0DA9-4A7D-AA72-DADC51170552}" type="slidenum">
              <a:rPr lang="zh-CN" altLang="en-US"/>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50"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noProof="1"/>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50"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noProof="1"/>
              <a:t>单击此处编辑母版文本样式</a:t>
            </a:r>
          </a:p>
        </p:txBody>
      </p:sp>
      <p:sp>
        <p:nvSpPr>
          <p:cNvPr id="6" name="内容占位符 5"/>
          <p:cNvSpPr>
            <a:spLocks noGrp="1"/>
          </p:cNvSpPr>
          <p:nvPr>
            <p:ph sz="quarter" idx="4"/>
          </p:nvPr>
        </p:nvSpPr>
        <p:spPr>
          <a:xfrm>
            <a:off x="4629151" y="2505075"/>
            <a:ext cx="3887391"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幻灯片编号占位符 5"/>
          <p:cNvSpPr>
            <a:spLocks noGrp="1"/>
          </p:cNvSpPr>
          <p:nvPr>
            <p:ph type="sldNum" sz="quarter" idx="12"/>
          </p:nvPr>
        </p:nvSpPr>
        <p:spPr/>
        <p:txBody>
          <a:bodyPr/>
          <a:lstStyle>
            <a:lvl1pPr>
              <a:defRPr/>
            </a:lvl1pPr>
          </a:lstStyle>
          <a:p>
            <a:fld id="{5F93E94B-65DD-4C6C-8ACE-C63CB926D879}" type="slidenum">
              <a:rPr lang="zh-CN" altLang="en-US"/>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幻灯片编号占位符 5"/>
          <p:cNvSpPr>
            <a:spLocks noGrp="1"/>
          </p:cNvSpPr>
          <p:nvPr>
            <p:ph type="sldNum" sz="quarter" idx="12"/>
          </p:nvPr>
        </p:nvSpPr>
        <p:spPr/>
        <p:txBody>
          <a:bodyPr/>
          <a:lstStyle>
            <a:lvl1pPr>
              <a:defRPr/>
            </a:lvl1pPr>
          </a:lstStyle>
          <a:p>
            <a:fld id="{2736A5ED-C4B8-41F0-824F-338FCB9A896F}"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幻灯片编号占位符 5"/>
          <p:cNvSpPr>
            <a:spLocks noGrp="1"/>
          </p:cNvSpPr>
          <p:nvPr>
            <p:ph type="sldNum" sz="quarter" idx="12"/>
          </p:nvPr>
        </p:nvSpPr>
        <p:spPr/>
        <p:txBody>
          <a:bodyPr/>
          <a:lstStyle>
            <a:lvl1pPr>
              <a:defRPr/>
            </a:lvl1pPr>
          </a:lstStyle>
          <a:p>
            <a:fld id="{1F57F4C4-6044-49F3-9CC5-6463AAF8E80A}" type="slidenum">
              <a:rPr lang="zh-CN" altLang="en-US"/>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629841" y="2057401"/>
            <a:ext cx="2949178" cy="3811588"/>
          </a:xfrm>
        </p:spPr>
        <p:txBody>
          <a:bodyPr/>
          <a:lstStyle>
            <a:lvl1pPr marL="0" indent="0">
              <a:buNone/>
              <a:defRPr sz="900"/>
            </a:lvl1pPr>
            <a:lvl2pPr marL="257175" indent="0">
              <a:buNone/>
              <a:defRPr sz="825"/>
            </a:lvl2pPr>
            <a:lvl3pPr marL="514350" indent="0">
              <a:buNone/>
              <a:defRPr sz="675"/>
            </a:lvl3pPr>
            <a:lvl4pPr marL="771525" indent="0">
              <a:buNone/>
              <a:defRPr sz="600"/>
            </a:lvl4pPr>
            <a:lvl5pPr marL="1028700" indent="0">
              <a:buNone/>
              <a:defRPr sz="600"/>
            </a:lvl5pPr>
            <a:lvl6pPr marL="1285875" indent="0">
              <a:buNone/>
              <a:defRPr sz="600"/>
            </a:lvl6pPr>
            <a:lvl7pPr marL="1543050" indent="0">
              <a:buNone/>
              <a:defRPr sz="600"/>
            </a:lvl7pPr>
            <a:lvl8pPr marL="1800225" indent="0">
              <a:buNone/>
              <a:defRPr sz="600"/>
            </a:lvl8pPr>
            <a:lvl9pPr marL="2057400" indent="0">
              <a:buNone/>
              <a:defRPr sz="6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幻灯片编号占位符 5"/>
          <p:cNvSpPr>
            <a:spLocks noGrp="1"/>
          </p:cNvSpPr>
          <p:nvPr>
            <p:ph type="sldNum" sz="quarter" idx="12"/>
          </p:nvPr>
        </p:nvSpPr>
        <p:spPr/>
        <p:txBody>
          <a:bodyPr/>
          <a:lstStyle>
            <a:lvl1pPr>
              <a:defRPr/>
            </a:lvl1pPr>
          </a:lstStyle>
          <a:p>
            <a:fld id="{ECF93788-846D-4CEB-8A6E-B1CA20BF737C}" type="slidenum">
              <a:rPr lang="zh-CN" altLang="en-US"/>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1800"/>
            </a:lvl1pPr>
          </a:lstStyle>
          <a:p>
            <a:r>
              <a:rPr lang="zh-CN" altLang="en-US" noProof="1"/>
              <a:t>单击此处编辑母版标题样式</a:t>
            </a:r>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zh-CN" altLang="en-US" noProof="0"/>
          </a:p>
        </p:txBody>
      </p:sp>
      <p:sp>
        <p:nvSpPr>
          <p:cNvPr id="4" name="文本占位符 3"/>
          <p:cNvSpPr>
            <a:spLocks noGrp="1"/>
          </p:cNvSpPr>
          <p:nvPr>
            <p:ph type="body" sz="half" idx="2"/>
          </p:nvPr>
        </p:nvSpPr>
        <p:spPr>
          <a:xfrm>
            <a:off x="629841" y="2057401"/>
            <a:ext cx="2949178" cy="3811588"/>
          </a:xfrm>
        </p:spPr>
        <p:txBody>
          <a:bodyPr/>
          <a:lstStyle>
            <a:lvl1pPr marL="0" indent="0">
              <a:buNone/>
              <a:defRPr sz="900"/>
            </a:lvl1pPr>
            <a:lvl2pPr marL="257175" indent="0">
              <a:buNone/>
              <a:defRPr sz="825"/>
            </a:lvl2pPr>
            <a:lvl3pPr marL="514350" indent="0">
              <a:buNone/>
              <a:defRPr sz="675"/>
            </a:lvl3pPr>
            <a:lvl4pPr marL="771525" indent="0">
              <a:buNone/>
              <a:defRPr sz="600"/>
            </a:lvl4pPr>
            <a:lvl5pPr marL="1028700" indent="0">
              <a:buNone/>
              <a:defRPr sz="600"/>
            </a:lvl5pPr>
            <a:lvl6pPr marL="1285875" indent="0">
              <a:buNone/>
              <a:defRPr sz="600"/>
            </a:lvl6pPr>
            <a:lvl7pPr marL="1543050" indent="0">
              <a:buNone/>
              <a:defRPr sz="600"/>
            </a:lvl7pPr>
            <a:lvl8pPr marL="1800225" indent="0">
              <a:buNone/>
              <a:defRPr sz="600"/>
            </a:lvl8pPr>
            <a:lvl9pPr marL="2057400" indent="0">
              <a:buNone/>
              <a:defRPr sz="6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幻灯片编号占位符 5"/>
          <p:cNvSpPr>
            <a:spLocks noGrp="1"/>
          </p:cNvSpPr>
          <p:nvPr>
            <p:ph type="sldNum" sz="quarter" idx="12"/>
          </p:nvPr>
        </p:nvSpPr>
        <p:spPr/>
        <p:txBody>
          <a:bodyPr/>
          <a:lstStyle>
            <a:lvl1pPr>
              <a:defRPr/>
            </a:lvl1pPr>
          </a:lstStyle>
          <a:p>
            <a:fld id="{1741F663-755B-4779-8849-9940E79A74D2}" type="slidenum">
              <a:rPr lang="zh-CN" altLang="en-US"/>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本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0FF86F9A-BE3D-4E79-93EA-F77C40A1E420}" type="slidenum">
              <a:rPr lang="zh-CN" altLang="en-US"/>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9"/>
          </a:xfrm>
        </p:spPr>
        <p:txBody>
          <a:bodyPr vert="eaVert"/>
          <a:lstStyle/>
          <a:p>
            <a:r>
              <a:rPr lang="zh-CN" altLang="en-US" noProof="1"/>
              <a:t>单击此处编辑母版标题样式</a:t>
            </a:r>
          </a:p>
        </p:txBody>
      </p:sp>
      <p:sp>
        <p:nvSpPr>
          <p:cNvPr id="3" name="竖排文本占位符 2"/>
          <p:cNvSpPr>
            <a:spLocks noGrp="1"/>
          </p:cNvSpPr>
          <p:nvPr>
            <p:ph type="body" orient="vert" idx="1"/>
          </p:nvPr>
        </p:nvSpPr>
        <p:spPr>
          <a:xfrm>
            <a:off x="628651" y="365125"/>
            <a:ext cx="5800725" cy="5811839"/>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924877F2-B0DC-4DD6-8EBD-3045E9004FFC}" type="slidenum">
              <a:rPr lang="zh-CN" altLang="en-US"/>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标题 1"/>
          <p:cNvSpPr>
            <a:spLocks noGrp="1"/>
          </p:cNvSpPr>
          <p:nvPr>
            <p:ph type="ctrTitle"/>
          </p:nvPr>
        </p:nvSpPr>
        <p:spPr>
          <a:xfrm>
            <a:off x="1143000" y="1122363"/>
            <a:ext cx="6858000" cy="2387600"/>
          </a:xfrm>
        </p:spPr>
        <p:txBody>
          <a:bodyPr/>
          <a:lstStyle/>
          <a:p>
            <a:endParaRPr lang="zh-CN" altLang="en-US"/>
          </a:p>
        </p:txBody>
      </p:sp>
      <p:sp>
        <p:nvSpPr>
          <p:cNvPr id="6" name="副标题 2"/>
          <p:cNvSpPr>
            <a:spLocks noGrp="1"/>
          </p:cNvSpPr>
          <p:nvPr>
            <p:ph type="subTitle" idx="1"/>
          </p:nvPr>
        </p:nvSpPr>
        <p:spPr>
          <a:xfrm>
            <a:off x="1143000" y="3602037"/>
            <a:ext cx="6858000" cy="1655763"/>
          </a:xfrm>
        </p:spPr>
        <p:txBody>
          <a:bodyPr/>
          <a:lstStyle/>
          <a:p>
            <a:endParaRPr lang="zh-CN" altLang="en-US"/>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3201" b="1595"/>
          <a:stretch>
            <a:fillRect/>
          </a:stretch>
        </p:blipFill>
        <p:spPr>
          <a:xfrm>
            <a:off x="0" y="-22300"/>
            <a:ext cx="9144000" cy="6869151"/>
          </a:xfrm>
          <a:prstGeom prst="rect">
            <a:avLst/>
          </a:prstGeom>
        </p:spPr>
      </p:pic>
      <p:sp>
        <p:nvSpPr>
          <p:cNvPr id="8" name="矩形 8"/>
          <p:cNvSpPr/>
          <p:nvPr userDrawn="1"/>
        </p:nvSpPr>
        <p:spPr>
          <a:xfrm>
            <a:off x="-365793" y="-100773"/>
            <a:ext cx="3090553" cy="7025055"/>
          </a:xfrm>
          <a:custGeom>
            <a:avLst/>
            <a:gdLst>
              <a:gd name="connsiteX0" fmla="*/ 0 w 4230624"/>
              <a:gd name="connsiteY0" fmla="*/ 0 h 6858000"/>
              <a:gd name="connsiteX1" fmla="*/ 4230624 w 4230624"/>
              <a:gd name="connsiteY1" fmla="*/ 0 h 6858000"/>
              <a:gd name="connsiteX2" fmla="*/ 4230624 w 4230624"/>
              <a:gd name="connsiteY2" fmla="*/ 6858000 h 6858000"/>
              <a:gd name="connsiteX3" fmla="*/ 0 w 4230624"/>
              <a:gd name="connsiteY3" fmla="*/ 6858000 h 6858000"/>
              <a:gd name="connsiteX4" fmla="*/ 0 w 4230624"/>
              <a:gd name="connsiteY4" fmla="*/ 0 h 6858000"/>
              <a:gd name="connsiteX0-1" fmla="*/ 0 w 4230624"/>
              <a:gd name="connsiteY0-2" fmla="*/ 0 h 6858000"/>
              <a:gd name="connsiteX1-3" fmla="*/ 4230624 w 4230624"/>
              <a:gd name="connsiteY1-4" fmla="*/ 0 h 6858000"/>
              <a:gd name="connsiteX2-5" fmla="*/ 2328672 w 4230624"/>
              <a:gd name="connsiteY2-6" fmla="*/ 6858000 h 6858000"/>
              <a:gd name="connsiteX3-7" fmla="*/ 0 w 4230624"/>
              <a:gd name="connsiteY3-8" fmla="*/ 6858000 h 6858000"/>
              <a:gd name="connsiteX4-9" fmla="*/ 0 w 4230624"/>
              <a:gd name="connsiteY4-10" fmla="*/ 0 h 6858000"/>
              <a:gd name="connsiteX0-11" fmla="*/ 0 w 5471408"/>
              <a:gd name="connsiteY0-12" fmla="*/ 0 h 6858000"/>
              <a:gd name="connsiteX1-13" fmla="*/ 5471408 w 5471408"/>
              <a:gd name="connsiteY1-14" fmla="*/ 12192 h 6858000"/>
              <a:gd name="connsiteX2-15" fmla="*/ 2328672 w 5471408"/>
              <a:gd name="connsiteY2-16" fmla="*/ 6858000 h 6858000"/>
              <a:gd name="connsiteX3-17" fmla="*/ 0 w 5471408"/>
              <a:gd name="connsiteY3-18" fmla="*/ 6858000 h 6858000"/>
              <a:gd name="connsiteX4-19" fmla="*/ 0 w 5471408"/>
              <a:gd name="connsiteY4-20" fmla="*/ 0 h 6858000"/>
              <a:gd name="connsiteX0-21" fmla="*/ 0 w 6882855"/>
              <a:gd name="connsiteY0-22" fmla="*/ 0 h 6858000"/>
              <a:gd name="connsiteX1-23" fmla="*/ 6882855 w 6882855"/>
              <a:gd name="connsiteY1-24" fmla="*/ 24311 h 6858000"/>
              <a:gd name="connsiteX2-25" fmla="*/ 2328672 w 6882855"/>
              <a:gd name="connsiteY2-26" fmla="*/ 6858000 h 6858000"/>
              <a:gd name="connsiteX3-27" fmla="*/ 0 w 6882855"/>
              <a:gd name="connsiteY3-28" fmla="*/ 6858000 h 6858000"/>
              <a:gd name="connsiteX4-29" fmla="*/ 0 w 6882855"/>
              <a:gd name="connsiteY4-30" fmla="*/ 0 h 6858000"/>
              <a:gd name="connsiteX0-31" fmla="*/ 0 w 7505452"/>
              <a:gd name="connsiteY0-32" fmla="*/ 0 h 6858000"/>
              <a:gd name="connsiteX1-33" fmla="*/ 7505452 w 7505452"/>
              <a:gd name="connsiteY1-34" fmla="*/ 24311 h 6858000"/>
              <a:gd name="connsiteX2-35" fmla="*/ 2328672 w 7505452"/>
              <a:gd name="connsiteY2-36" fmla="*/ 6858000 h 6858000"/>
              <a:gd name="connsiteX3-37" fmla="*/ 0 w 7505452"/>
              <a:gd name="connsiteY3-38" fmla="*/ 6858000 h 6858000"/>
              <a:gd name="connsiteX4-39" fmla="*/ 0 w 7505452"/>
              <a:gd name="connsiteY4-40" fmla="*/ 0 h 6858000"/>
              <a:gd name="connsiteX0-41" fmla="*/ 0 w 7577512"/>
              <a:gd name="connsiteY0-42" fmla="*/ 0 h 6858000"/>
              <a:gd name="connsiteX1-43" fmla="*/ 7577512 w 7577512"/>
              <a:gd name="connsiteY1-44" fmla="*/ 24311 h 6858000"/>
              <a:gd name="connsiteX2-45" fmla="*/ 2328672 w 7577512"/>
              <a:gd name="connsiteY2-46" fmla="*/ 6858000 h 6858000"/>
              <a:gd name="connsiteX3-47" fmla="*/ 0 w 7577512"/>
              <a:gd name="connsiteY3-48" fmla="*/ 6858000 h 6858000"/>
              <a:gd name="connsiteX4-49" fmla="*/ 0 w 7577512"/>
              <a:gd name="connsiteY4-50" fmla="*/ 0 h 6858000"/>
              <a:gd name="connsiteX0-51" fmla="*/ 0 w 7625552"/>
              <a:gd name="connsiteY0-52" fmla="*/ 0 h 6858000"/>
              <a:gd name="connsiteX1-53" fmla="*/ 7625552 w 7625552"/>
              <a:gd name="connsiteY1-54" fmla="*/ 36935 h 6858000"/>
              <a:gd name="connsiteX2-55" fmla="*/ 2328672 w 7625552"/>
              <a:gd name="connsiteY2-56" fmla="*/ 6858000 h 6858000"/>
              <a:gd name="connsiteX3-57" fmla="*/ 0 w 7625552"/>
              <a:gd name="connsiteY3-58" fmla="*/ 6858000 h 6858000"/>
              <a:gd name="connsiteX4-59" fmla="*/ 0 w 7625552"/>
              <a:gd name="connsiteY4-60" fmla="*/ 0 h 6858000"/>
              <a:gd name="connsiteX0-61" fmla="*/ 0 w 7793692"/>
              <a:gd name="connsiteY0-62" fmla="*/ 25283 h 6883283"/>
              <a:gd name="connsiteX1-63" fmla="*/ 7793692 w 7793692"/>
              <a:gd name="connsiteY1-64" fmla="*/ 0 h 6883283"/>
              <a:gd name="connsiteX2-65" fmla="*/ 2328672 w 7793692"/>
              <a:gd name="connsiteY2-66" fmla="*/ 6883283 h 6883283"/>
              <a:gd name="connsiteX3-67" fmla="*/ 0 w 7793692"/>
              <a:gd name="connsiteY3-68" fmla="*/ 6883283 h 6883283"/>
              <a:gd name="connsiteX4-69" fmla="*/ 0 w 7793692"/>
              <a:gd name="connsiteY4-70" fmla="*/ 25283 h 68832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93692" h="6883283">
                <a:moveTo>
                  <a:pt x="0" y="25283"/>
                </a:moveTo>
                <a:lnTo>
                  <a:pt x="7793692" y="0"/>
                </a:lnTo>
                <a:lnTo>
                  <a:pt x="2328672" y="6883283"/>
                </a:lnTo>
                <a:lnTo>
                  <a:pt x="0" y="6883283"/>
                </a:lnTo>
                <a:lnTo>
                  <a:pt x="0" y="25283"/>
                </a:lnTo>
                <a:close/>
              </a:path>
            </a:pathLst>
          </a:cu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9" name="组合 8"/>
          <p:cNvGrpSpPr/>
          <p:nvPr userDrawn="1"/>
        </p:nvGrpSpPr>
        <p:grpSpPr>
          <a:xfrm>
            <a:off x="125696" y="151199"/>
            <a:ext cx="2291333" cy="745275"/>
            <a:chOff x="2735896" y="908720"/>
            <a:chExt cx="3873212" cy="900000"/>
          </a:xfrm>
        </p:grpSpPr>
        <p:pic>
          <p:nvPicPr>
            <p:cNvPr id="10" name="Picture 4" descr="C:\Users\zipangzi\Desktop\高水平大学建设汇报材料\华南农业大学校名.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51920" y="908720"/>
              <a:ext cx="2757188"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zipangzi\Desktop\高水平大学建设汇报材料\华南农业大学校徽.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896" y="908720"/>
              <a:ext cx="900000" cy="9000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矩形 8"/>
          <p:cNvSpPr/>
          <p:nvPr userDrawn="1"/>
        </p:nvSpPr>
        <p:spPr>
          <a:xfrm rot="10800000">
            <a:off x="1143000" y="-100772"/>
            <a:ext cx="8001000" cy="6947623"/>
          </a:xfrm>
          <a:custGeom>
            <a:avLst/>
            <a:gdLst>
              <a:gd name="connsiteX0" fmla="*/ 0 w 4230624"/>
              <a:gd name="connsiteY0" fmla="*/ 0 h 6858000"/>
              <a:gd name="connsiteX1" fmla="*/ 4230624 w 4230624"/>
              <a:gd name="connsiteY1" fmla="*/ 0 h 6858000"/>
              <a:gd name="connsiteX2" fmla="*/ 4230624 w 4230624"/>
              <a:gd name="connsiteY2" fmla="*/ 6858000 h 6858000"/>
              <a:gd name="connsiteX3" fmla="*/ 0 w 4230624"/>
              <a:gd name="connsiteY3" fmla="*/ 6858000 h 6858000"/>
              <a:gd name="connsiteX4" fmla="*/ 0 w 4230624"/>
              <a:gd name="connsiteY4" fmla="*/ 0 h 6858000"/>
              <a:gd name="connsiteX0-1" fmla="*/ 0 w 4230624"/>
              <a:gd name="connsiteY0-2" fmla="*/ 0 h 6858000"/>
              <a:gd name="connsiteX1-3" fmla="*/ 4230624 w 4230624"/>
              <a:gd name="connsiteY1-4" fmla="*/ 0 h 6858000"/>
              <a:gd name="connsiteX2-5" fmla="*/ 2328672 w 4230624"/>
              <a:gd name="connsiteY2-6" fmla="*/ 6858000 h 6858000"/>
              <a:gd name="connsiteX3-7" fmla="*/ 0 w 4230624"/>
              <a:gd name="connsiteY3-8" fmla="*/ 6858000 h 6858000"/>
              <a:gd name="connsiteX4-9" fmla="*/ 0 w 4230624"/>
              <a:gd name="connsiteY4-10" fmla="*/ 0 h 6858000"/>
              <a:gd name="connsiteX0-11" fmla="*/ 0 w 4230624"/>
              <a:gd name="connsiteY0-12" fmla="*/ 0 h 6882384"/>
              <a:gd name="connsiteX1-13" fmla="*/ 4230624 w 4230624"/>
              <a:gd name="connsiteY1-14" fmla="*/ 0 h 6882384"/>
              <a:gd name="connsiteX2-15" fmla="*/ 2866519 w 4230624"/>
              <a:gd name="connsiteY2-16" fmla="*/ 6882384 h 6882384"/>
              <a:gd name="connsiteX3-17" fmla="*/ 0 w 4230624"/>
              <a:gd name="connsiteY3-18" fmla="*/ 6858000 h 6882384"/>
              <a:gd name="connsiteX4-19" fmla="*/ 0 w 4230624"/>
              <a:gd name="connsiteY4-20" fmla="*/ 0 h 6882384"/>
              <a:gd name="connsiteX0-21" fmla="*/ 0 w 4230624"/>
              <a:gd name="connsiteY0-22" fmla="*/ 0 h 6882384"/>
              <a:gd name="connsiteX1-23" fmla="*/ 4230624 w 4230624"/>
              <a:gd name="connsiteY1-24" fmla="*/ 0 h 6882384"/>
              <a:gd name="connsiteX2-25" fmla="*/ 3001816 w 4230624"/>
              <a:gd name="connsiteY2-26" fmla="*/ 6882384 h 6882384"/>
              <a:gd name="connsiteX3-27" fmla="*/ 0 w 4230624"/>
              <a:gd name="connsiteY3-28" fmla="*/ 6858000 h 6882384"/>
              <a:gd name="connsiteX4-29" fmla="*/ 0 w 4230624"/>
              <a:gd name="connsiteY4-30" fmla="*/ 0 h 6882384"/>
              <a:gd name="connsiteX0-31" fmla="*/ 0 w 4230624"/>
              <a:gd name="connsiteY0-32" fmla="*/ 0 h 6870192"/>
              <a:gd name="connsiteX1-33" fmla="*/ 4230624 w 4230624"/>
              <a:gd name="connsiteY1-34" fmla="*/ 0 h 6870192"/>
              <a:gd name="connsiteX2-35" fmla="*/ 3022631 w 4230624"/>
              <a:gd name="connsiteY2-36" fmla="*/ 6870192 h 6870192"/>
              <a:gd name="connsiteX3-37" fmla="*/ 0 w 4230624"/>
              <a:gd name="connsiteY3-38" fmla="*/ 6858000 h 6870192"/>
              <a:gd name="connsiteX4-39" fmla="*/ 0 w 4230624"/>
              <a:gd name="connsiteY4-40" fmla="*/ 0 h 6870192"/>
              <a:gd name="connsiteX0-41" fmla="*/ 0 w 4230624"/>
              <a:gd name="connsiteY0-42" fmla="*/ 0 h 6858000"/>
              <a:gd name="connsiteX1-43" fmla="*/ 4230624 w 4230624"/>
              <a:gd name="connsiteY1-44" fmla="*/ 0 h 6858000"/>
              <a:gd name="connsiteX2-45" fmla="*/ 3104826 w 4230624"/>
              <a:gd name="connsiteY2-46" fmla="*/ 6845808 h 6858000"/>
              <a:gd name="connsiteX3-47" fmla="*/ 0 w 4230624"/>
              <a:gd name="connsiteY3-48" fmla="*/ 6858000 h 6858000"/>
              <a:gd name="connsiteX4-49" fmla="*/ 0 w 4230624"/>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30624" h="6858000">
                <a:moveTo>
                  <a:pt x="0" y="0"/>
                </a:moveTo>
                <a:lnTo>
                  <a:pt x="4230624" y="0"/>
                </a:lnTo>
                <a:lnTo>
                  <a:pt x="3104826" y="6845808"/>
                </a:lnTo>
                <a:lnTo>
                  <a:pt x="0" y="6858000"/>
                </a:lnTo>
                <a:lnTo>
                  <a:pt x="0" y="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文本框 1"/>
          <p:cNvSpPr txBox="1"/>
          <p:nvPr userDrawn="1"/>
        </p:nvSpPr>
        <p:spPr>
          <a:xfrm>
            <a:off x="8406782" y="6475165"/>
            <a:ext cx="776605" cy="252730"/>
          </a:xfrm>
          <a:prstGeom prst="rect">
            <a:avLst/>
          </a:prstGeom>
          <a:noFill/>
        </p:spPr>
        <p:txBody>
          <a:bodyPr wrap="none" rtlCol="0">
            <a:spAutoFit/>
          </a:bodyPr>
          <a:lstStyle/>
          <a:p>
            <a:r>
              <a:rPr lang="en-US" altLang="zh-CN" sz="1050" dirty="0">
                <a:solidFill>
                  <a:srgbClr val="B2A698"/>
                </a:solidFill>
                <a:latin typeface="微软雅黑" panose="020B0503020204020204" pitchFamily="34" charset="-122"/>
                <a:ea typeface="微软雅黑" panose="020B0503020204020204" pitchFamily="34" charset="-122"/>
              </a:rPr>
              <a:t>By </a:t>
            </a:r>
            <a:r>
              <a:rPr lang="zh-CN" altLang="en-US" sz="1050" dirty="0">
                <a:solidFill>
                  <a:srgbClr val="B2A698"/>
                </a:solidFill>
                <a:latin typeface="微软雅黑" panose="020B0503020204020204" pitchFamily="34" charset="-122"/>
                <a:ea typeface="微软雅黑" panose="020B0503020204020204" pitchFamily="34" charset="-122"/>
              </a:rPr>
              <a:t>朱钧陶</a:t>
            </a:r>
          </a:p>
        </p:txBody>
      </p:sp>
      <p:sp>
        <p:nvSpPr>
          <p:cNvPr id="6" name="标题 1"/>
          <p:cNvSpPr>
            <a:spLocks noGrp="1"/>
          </p:cNvSpPr>
          <p:nvPr>
            <p:ph type="ctrTitle"/>
          </p:nvPr>
        </p:nvSpPr>
        <p:spPr>
          <a:xfrm>
            <a:off x="1143000" y="1122363"/>
            <a:ext cx="6858000" cy="2387600"/>
          </a:xfrm>
        </p:spPr>
        <p:txBody>
          <a:bodyPr/>
          <a:lstStyle/>
          <a:p>
            <a:endParaRPr lang="zh-CN" altLang="en-US"/>
          </a:p>
        </p:txBody>
      </p:sp>
      <p:sp>
        <p:nvSpPr>
          <p:cNvPr id="7" name="副标题 2"/>
          <p:cNvSpPr>
            <a:spLocks noGrp="1"/>
          </p:cNvSpPr>
          <p:nvPr>
            <p:ph type="subTitle" idx="1"/>
          </p:nvPr>
        </p:nvSpPr>
        <p:spPr>
          <a:xfrm>
            <a:off x="1143000" y="3602037"/>
            <a:ext cx="6858000" cy="1655763"/>
          </a:xfrm>
        </p:spPr>
        <p:txBody>
          <a:bodyPr/>
          <a:lstStyle/>
          <a:p>
            <a:endParaRPr lang="zh-CN" altLang="en-US"/>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201" b="1595"/>
          <a:stretch>
            <a:fillRect/>
          </a:stretch>
        </p:blipFill>
        <p:spPr>
          <a:xfrm>
            <a:off x="0" y="-11149"/>
            <a:ext cx="9144000" cy="6869151"/>
          </a:xfrm>
          <a:prstGeom prst="rect">
            <a:avLst/>
          </a:prstGeom>
        </p:spPr>
      </p:pic>
      <p:sp>
        <p:nvSpPr>
          <p:cNvPr id="9" name="矩形 8"/>
          <p:cNvSpPr/>
          <p:nvPr userDrawn="1"/>
        </p:nvSpPr>
        <p:spPr>
          <a:xfrm>
            <a:off x="-10303" y="-223024"/>
            <a:ext cx="9157939" cy="7081024"/>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523" y="1786087"/>
            <a:ext cx="3758857" cy="3314059"/>
          </a:xfrm>
          <a:prstGeom prst="rect">
            <a:avLst/>
          </a:prstGeom>
        </p:spPr>
      </p:pic>
      <p:grpSp>
        <p:nvGrpSpPr>
          <p:cNvPr id="11" name="组合 10"/>
          <p:cNvGrpSpPr/>
          <p:nvPr userDrawn="1"/>
        </p:nvGrpSpPr>
        <p:grpSpPr>
          <a:xfrm>
            <a:off x="125696" y="151199"/>
            <a:ext cx="2291333" cy="745275"/>
            <a:chOff x="2735896" y="908720"/>
            <a:chExt cx="3873212" cy="900000"/>
          </a:xfrm>
        </p:grpSpPr>
        <p:pic>
          <p:nvPicPr>
            <p:cNvPr id="12" name="Picture 4" descr="C:\Users\zipangzi\Desktop\高水平大学建设汇报材料\华南农业大学校名.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51920" y="908720"/>
              <a:ext cx="2757188" cy="90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zipangzi\Desktop\高水平大学建设汇报材料\华南农业大学校徽.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896" y="908720"/>
              <a:ext cx="900000" cy="90000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矩形 13"/>
          <p:cNvSpPr/>
          <p:nvPr userDrawn="1"/>
        </p:nvSpPr>
        <p:spPr>
          <a:xfrm>
            <a:off x="-13939" y="1786086"/>
            <a:ext cx="2719309" cy="332792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5" name="矩形 14"/>
          <p:cNvSpPr/>
          <p:nvPr userDrawn="1"/>
        </p:nvSpPr>
        <p:spPr>
          <a:xfrm>
            <a:off x="6469378" y="1786087"/>
            <a:ext cx="2681894" cy="331405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2AF5B3-5E22-46E2-8968-3807202DE7A6}" type="datetimeFigureOut">
              <a:rPr lang="zh-CN" altLang="en-US" smtClean="0"/>
              <a:t>2019-5-17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1880EB-8242-44A0-904B-6D0AF4C3C92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880EB-8242-44A0-904B-6D0AF4C3C92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EC0A5"/>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5167"/>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457200" y="1600201"/>
            <a:ext cx="8229600" cy="452543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1"/>
            <a:ext cx="2133600" cy="366184"/>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C2DCB526-0553-48FB-B10D-89DE9771438C}" type="datetimeFigureOut">
              <a:rPr lang="zh-CN" altLang="en-US">
                <a:solidFill>
                  <a:prstClr val="black">
                    <a:tint val="75000"/>
                  </a:prstClr>
                </a:solidFill>
              </a:rPr>
              <a:t>2019-5-17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1"/>
            <a:ext cx="2895600" cy="366184"/>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0" cy="366184"/>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3EA570E0-AE5E-4302-9D01-4E7B651D7BE5}" type="slidenum">
              <a:rPr lang="zh-CN" altLang="en-US">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w="9525">
            <a:noFill/>
            <a:miter lim="800000"/>
          </a:ln>
        </p:spPr>
        <p:txBody>
          <a:bodyPr vert="horz" wrap="square" lIns="68580" tIns="34290" rIns="68580" bIns="3429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nvPr>
        </p:nvSpPr>
        <p:spPr bwMode="auto">
          <a:xfrm>
            <a:off x="628650" y="1825624"/>
            <a:ext cx="7886700" cy="4351339"/>
          </a:xfrm>
          <a:prstGeom prst="rect">
            <a:avLst/>
          </a:prstGeom>
          <a:noFill/>
          <a:ln w="9525">
            <a:noFill/>
            <a:miter lim="800000"/>
          </a:ln>
        </p:spPr>
        <p:txBody>
          <a:bodyPr vert="horz" wrap="square" lIns="68580" tIns="34290" rIns="68580" bIns="3429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68580" tIns="34290" rIns="68580" bIns="34290" rtlCol="0" anchor="ctr"/>
          <a:lstStyle>
            <a:lvl1pPr algn="l" fontAlgn="auto">
              <a:spcBef>
                <a:spcPts val="0"/>
              </a:spcBef>
              <a:spcAft>
                <a:spcPts val="0"/>
              </a:spcAft>
              <a:defRPr kumimoji="1" sz="675"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68580" tIns="34290" rIns="68580" bIns="34290" rtlCol="0" anchor="ctr"/>
          <a:lstStyle>
            <a:lvl1pPr algn="ctr" fontAlgn="auto">
              <a:spcBef>
                <a:spcPts val="0"/>
              </a:spcBef>
              <a:spcAft>
                <a:spcPts val="0"/>
              </a:spcAft>
              <a:defRPr kumimoji="1" sz="675"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4"/>
          </p:nvPr>
        </p:nvSpPr>
        <p:spPr>
          <a:xfrm>
            <a:off x="6457950" y="6356351"/>
            <a:ext cx="2057400" cy="365125"/>
          </a:xfrm>
          <a:prstGeom prst="rect">
            <a:avLst/>
          </a:prstGeom>
        </p:spPr>
        <p:txBody>
          <a:bodyPr vert="horz" wrap="square" lIns="68580" tIns="34290" rIns="68580" bIns="34290" numCol="1" anchor="ctr" anchorCtr="0" compatLnSpc="1"/>
          <a:lstStyle>
            <a:lvl1pPr algn="r">
              <a:defRPr sz="675">
                <a:solidFill>
                  <a:srgbClr val="898989"/>
                </a:solidFill>
              </a:defRPr>
            </a:lvl1pPr>
          </a:lstStyle>
          <a:p>
            <a:pPr fontAlgn="base">
              <a:spcBef>
                <a:spcPct val="0"/>
              </a:spcBef>
              <a:spcAft>
                <a:spcPct val="0"/>
              </a:spcAft>
            </a:pPr>
            <a:fld id="{21662820-F129-43CF-A180-4A8D109389AD}" type="slidenum">
              <a:rPr lang="zh-CN" altLang="en-US" smtClean="0">
                <a:latin typeface="等线" charset="-122"/>
                <a:ea typeface="等线" charset="-122"/>
              </a:rPr>
              <a:t>‹#›</a:t>
            </a:fld>
            <a:endParaRPr lang="zh-CN" altLang="en-US">
              <a:latin typeface="等线" charset="-122"/>
              <a:ea typeface="等线" charset="-122"/>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fontAlgn="base">
        <a:lnSpc>
          <a:spcPct val="90000"/>
        </a:lnSpc>
        <a:spcBef>
          <a:spcPct val="0"/>
        </a:spcBef>
        <a:spcAft>
          <a:spcPct val="0"/>
        </a:spcAft>
        <a:defRPr sz="2475" kern="1200">
          <a:solidFill>
            <a:schemeClr val="tx1"/>
          </a:solidFill>
          <a:latin typeface="等线 Light" charset="-122"/>
          <a:ea typeface="等线 Light" charset="-122"/>
          <a:cs typeface="+mj-cs"/>
        </a:defRPr>
      </a:lvl1pPr>
      <a:lvl2pPr algn="l" rtl="0" fontAlgn="base">
        <a:lnSpc>
          <a:spcPct val="90000"/>
        </a:lnSpc>
        <a:spcBef>
          <a:spcPct val="0"/>
        </a:spcBef>
        <a:spcAft>
          <a:spcPct val="0"/>
        </a:spcAft>
        <a:defRPr sz="3300">
          <a:solidFill>
            <a:schemeClr val="tx1"/>
          </a:solidFill>
          <a:latin typeface="等线 Light" charset="-122"/>
          <a:ea typeface="等线 Light" charset="-122"/>
        </a:defRPr>
      </a:lvl2pPr>
      <a:lvl3pPr algn="l" rtl="0" fontAlgn="base">
        <a:lnSpc>
          <a:spcPct val="90000"/>
        </a:lnSpc>
        <a:spcBef>
          <a:spcPct val="0"/>
        </a:spcBef>
        <a:spcAft>
          <a:spcPct val="0"/>
        </a:spcAft>
        <a:defRPr sz="3300">
          <a:solidFill>
            <a:schemeClr val="tx1"/>
          </a:solidFill>
          <a:latin typeface="等线 Light" charset="-122"/>
          <a:ea typeface="等线 Light" charset="-122"/>
        </a:defRPr>
      </a:lvl3pPr>
      <a:lvl4pPr algn="l" rtl="0" fontAlgn="base">
        <a:lnSpc>
          <a:spcPct val="90000"/>
        </a:lnSpc>
        <a:spcBef>
          <a:spcPct val="0"/>
        </a:spcBef>
        <a:spcAft>
          <a:spcPct val="0"/>
        </a:spcAft>
        <a:defRPr sz="3300">
          <a:solidFill>
            <a:schemeClr val="tx1"/>
          </a:solidFill>
          <a:latin typeface="等线 Light" charset="-122"/>
          <a:ea typeface="等线 Light" charset="-122"/>
        </a:defRPr>
      </a:lvl4pPr>
      <a:lvl5pPr algn="l" rtl="0" fontAlgn="base">
        <a:lnSpc>
          <a:spcPct val="90000"/>
        </a:lnSpc>
        <a:spcBef>
          <a:spcPct val="0"/>
        </a:spcBef>
        <a:spcAft>
          <a:spcPct val="0"/>
        </a:spcAft>
        <a:defRPr sz="3300">
          <a:solidFill>
            <a:schemeClr val="tx1"/>
          </a:solidFill>
          <a:latin typeface="等线 Light" charset="-122"/>
          <a:ea typeface="等线 Light" charset="-122"/>
        </a:defRPr>
      </a:lvl5pPr>
      <a:lvl6pPr marL="342900" algn="l" rtl="0" fontAlgn="base">
        <a:lnSpc>
          <a:spcPct val="90000"/>
        </a:lnSpc>
        <a:spcBef>
          <a:spcPct val="0"/>
        </a:spcBef>
        <a:spcAft>
          <a:spcPct val="0"/>
        </a:spcAft>
        <a:defRPr sz="3300">
          <a:solidFill>
            <a:schemeClr val="tx1"/>
          </a:solidFill>
          <a:latin typeface="等线 Light" charset="-122"/>
          <a:ea typeface="等线 Light" charset="-122"/>
        </a:defRPr>
      </a:lvl6pPr>
      <a:lvl7pPr marL="685800" algn="l" rtl="0" fontAlgn="base">
        <a:lnSpc>
          <a:spcPct val="90000"/>
        </a:lnSpc>
        <a:spcBef>
          <a:spcPct val="0"/>
        </a:spcBef>
        <a:spcAft>
          <a:spcPct val="0"/>
        </a:spcAft>
        <a:defRPr sz="3300">
          <a:solidFill>
            <a:schemeClr val="tx1"/>
          </a:solidFill>
          <a:latin typeface="等线 Light" charset="-122"/>
          <a:ea typeface="等线 Light" charset="-122"/>
        </a:defRPr>
      </a:lvl7pPr>
      <a:lvl8pPr marL="1028700" algn="l" rtl="0" fontAlgn="base">
        <a:lnSpc>
          <a:spcPct val="90000"/>
        </a:lnSpc>
        <a:spcBef>
          <a:spcPct val="0"/>
        </a:spcBef>
        <a:spcAft>
          <a:spcPct val="0"/>
        </a:spcAft>
        <a:defRPr sz="3300">
          <a:solidFill>
            <a:schemeClr val="tx1"/>
          </a:solidFill>
          <a:latin typeface="等线 Light" charset="-122"/>
          <a:ea typeface="等线 Light" charset="-122"/>
        </a:defRPr>
      </a:lvl8pPr>
      <a:lvl9pPr marL="1371600" algn="l" rtl="0" fontAlgn="base">
        <a:lnSpc>
          <a:spcPct val="90000"/>
        </a:lnSpc>
        <a:spcBef>
          <a:spcPct val="0"/>
        </a:spcBef>
        <a:spcAft>
          <a:spcPct val="0"/>
        </a:spcAft>
        <a:defRPr sz="3300">
          <a:solidFill>
            <a:schemeClr val="tx1"/>
          </a:solidFill>
          <a:latin typeface="等线 Light" charset="-122"/>
          <a:ea typeface="等线 Light" charset="-122"/>
        </a:defRPr>
      </a:lvl9pPr>
    </p:titleStyle>
    <p:bodyStyle>
      <a:lvl1pPr marL="128905" indent="-128270" algn="l" rtl="0" fontAlgn="base">
        <a:lnSpc>
          <a:spcPct val="90000"/>
        </a:lnSpc>
        <a:spcBef>
          <a:spcPct val="113000"/>
        </a:spcBef>
        <a:spcAft>
          <a:spcPct val="0"/>
        </a:spcAft>
        <a:buFont typeface="Arial" panose="020B0604020202020204" pitchFamily="34" charset="0"/>
        <a:buChar char="•"/>
        <a:defRPr sz="1575" kern="1200">
          <a:solidFill>
            <a:schemeClr val="tx1"/>
          </a:solidFill>
          <a:latin typeface="等线" charset="-122"/>
          <a:ea typeface="等线" charset="-122"/>
          <a:cs typeface="+mn-cs"/>
        </a:defRPr>
      </a:lvl1pPr>
      <a:lvl2pPr marL="386080" indent="-128270" algn="l" rtl="0" fontAlgn="base">
        <a:lnSpc>
          <a:spcPct val="90000"/>
        </a:lnSpc>
        <a:spcBef>
          <a:spcPts val="280"/>
        </a:spcBef>
        <a:spcAft>
          <a:spcPct val="0"/>
        </a:spcAft>
        <a:buFont typeface="Arial" panose="020B0604020202020204" pitchFamily="34" charset="0"/>
        <a:buChar char="•"/>
        <a:defRPr sz="1350" kern="1200">
          <a:solidFill>
            <a:schemeClr val="tx1"/>
          </a:solidFill>
          <a:latin typeface="等线" charset="-122"/>
          <a:ea typeface="等线" charset="-122"/>
          <a:cs typeface="+mn-cs"/>
        </a:defRPr>
      </a:lvl2pPr>
      <a:lvl3pPr marL="643255" indent="-128270" algn="l" rtl="0" fontAlgn="base">
        <a:lnSpc>
          <a:spcPct val="90000"/>
        </a:lnSpc>
        <a:spcBef>
          <a:spcPts val="280"/>
        </a:spcBef>
        <a:spcAft>
          <a:spcPct val="0"/>
        </a:spcAft>
        <a:buFont typeface="Arial" panose="020B0604020202020204" pitchFamily="34" charset="0"/>
        <a:buChar char="•"/>
        <a:defRPr sz="1125" kern="1200">
          <a:solidFill>
            <a:schemeClr val="tx1"/>
          </a:solidFill>
          <a:latin typeface="等线" charset="-122"/>
          <a:ea typeface="等线" charset="-122"/>
          <a:cs typeface="+mn-cs"/>
        </a:defRPr>
      </a:lvl3pPr>
      <a:lvl4pPr marL="900430" indent="-128270" algn="l" rtl="0" fontAlgn="base">
        <a:lnSpc>
          <a:spcPct val="90000"/>
        </a:lnSpc>
        <a:spcBef>
          <a:spcPts val="280"/>
        </a:spcBef>
        <a:spcAft>
          <a:spcPct val="0"/>
        </a:spcAft>
        <a:buFont typeface="Arial" panose="020B0604020202020204" pitchFamily="34" charset="0"/>
        <a:buChar char="•"/>
        <a:defRPr kern="1200">
          <a:solidFill>
            <a:schemeClr val="tx1"/>
          </a:solidFill>
          <a:latin typeface="等线" charset="-122"/>
          <a:ea typeface="等线" charset="-122"/>
          <a:cs typeface="+mn-cs"/>
        </a:defRPr>
      </a:lvl4pPr>
      <a:lvl5pPr marL="1157605" indent="-128270" algn="l" rtl="0" fontAlgn="base">
        <a:lnSpc>
          <a:spcPct val="90000"/>
        </a:lnSpc>
        <a:spcBef>
          <a:spcPts val="280"/>
        </a:spcBef>
        <a:spcAft>
          <a:spcPct val="0"/>
        </a:spcAft>
        <a:buFont typeface="Arial" panose="020B0604020202020204" pitchFamily="34" charset="0"/>
        <a:buChar char="•"/>
        <a:defRPr kern="1200">
          <a:solidFill>
            <a:schemeClr val="tx1"/>
          </a:solidFill>
          <a:latin typeface="等线" charset="-122"/>
          <a:ea typeface="等线" charset="-122"/>
          <a:cs typeface="+mn-cs"/>
        </a:defRPr>
      </a:lvl5pPr>
      <a:lvl6pPr marL="1414780" indent="-128270" algn="l" defTabSz="514350" rtl="0" eaLnBrk="1" latinLnBrk="0" hangingPunct="1">
        <a:lnSpc>
          <a:spcPct val="90000"/>
        </a:lnSpc>
        <a:spcBef>
          <a:spcPts val="280"/>
        </a:spcBef>
        <a:buFont typeface="Arial" panose="020B0604020202020204"/>
        <a:buChar char="•"/>
        <a:defRPr sz="1050"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a:buChar char="•"/>
        <a:defRPr sz="1050"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a:buChar char="•"/>
        <a:defRPr sz="1050"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a:buChar char="•"/>
        <a:defRPr sz="1050" kern="1200">
          <a:solidFill>
            <a:schemeClr val="tx1"/>
          </a:solidFill>
          <a:latin typeface="+mn-lt"/>
          <a:ea typeface="+mn-ea"/>
          <a:cs typeface="+mn-cs"/>
        </a:defRPr>
      </a:lvl9pPr>
    </p:bodyStyle>
    <p:otherStyle>
      <a:defPPr>
        <a:defRPr lang="zh-CN"/>
      </a:defPPr>
      <a:lvl1pPr marL="0" algn="l" defTabSz="514350" rtl="0" eaLnBrk="1" latinLnBrk="0" hangingPunct="1">
        <a:defRPr sz="1050" kern="1200">
          <a:solidFill>
            <a:schemeClr val="tx1"/>
          </a:solidFill>
          <a:latin typeface="+mn-lt"/>
          <a:ea typeface="+mn-ea"/>
          <a:cs typeface="+mn-cs"/>
        </a:defRPr>
      </a:lvl1pPr>
      <a:lvl2pPr marL="257175" algn="l" defTabSz="514350" rtl="0" eaLnBrk="1" latinLnBrk="0" hangingPunct="1">
        <a:defRPr sz="1050" kern="1200">
          <a:solidFill>
            <a:schemeClr val="tx1"/>
          </a:solidFill>
          <a:latin typeface="+mn-lt"/>
          <a:ea typeface="+mn-ea"/>
          <a:cs typeface="+mn-cs"/>
        </a:defRPr>
      </a:lvl2pPr>
      <a:lvl3pPr marL="514350" algn="l" defTabSz="514350" rtl="0" eaLnBrk="1" latinLnBrk="0" hangingPunct="1">
        <a:defRPr sz="1050" kern="1200">
          <a:solidFill>
            <a:schemeClr val="tx1"/>
          </a:solidFill>
          <a:latin typeface="+mn-lt"/>
          <a:ea typeface="+mn-ea"/>
          <a:cs typeface="+mn-cs"/>
        </a:defRPr>
      </a:lvl3pPr>
      <a:lvl4pPr marL="771525" algn="l" defTabSz="514350" rtl="0" eaLnBrk="1" latinLnBrk="0" hangingPunct="1">
        <a:defRPr sz="1050" kern="1200">
          <a:solidFill>
            <a:schemeClr val="tx1"/>
          </a:solidFill>
          <a:latin typeface="+mn-lt"/>
          <a:ea typeface="+mn-ea"/>
          <a:cs typeface="+mn-cs"/>
        </a:defRPr>
      </a:lvl4pPr>
      <a:lvl5pPr marL="1028700" algn="l" defTabSz="514350" rtl="0" eaLnBrk="1" latinLnBrk="0" hangingPunct="1">
        <a:defRPr sz="1050" kern="1200">
          <a:solidFill>
            <a:schemeClr val="tx1"/>
          </a:solidFill>
          <a:latin typeface="+mn-lt"/>
          <a:ea typeface="+mn-ea"/>
          <a:cs typeface="+mn-cs"/>
        </a:defRPr>
      </a:lvl5pPr>
      <a:lvl6pPr marL="1285875" algn="l" defTabSz="514350" rtl="0" eaLnBrk="1" latinLnBrk="0" hangingPunct="1">
        <a:defRPr sz="1050" kern="1200">
          <a:solidFill>
            <a:schemeClr val="tx1"/>
          </a:solidFill>
          <a:latin typeface="+mn-lt"/>
          <a:ea typeface="+mn-ea"/>
          <a:cs typeface="+mn-cs"/>
        </a:defRPr>
      </a:lvl6pPr>
      <a:lvl7pPr marL="1543050" algn="l" defTabSz="514350" rtl="0" eaLnBrk="1" latinLnBrk="0" hangingPunct="1">
        <a:defRPr sz="1050" kern="1200">
          <a:solidFill>
            <a:schemeClr val="tx1"/>
          </a:solidFill>
          <a:latin typeface="+mn-lt"/>
          <a:ea typeface="+mn-ea"/>
          <a:cs typeface="+mn-cs"/>
        </a:defRPr>
      </a:lvl7pPr>
      <a:lvl8pPr marL="1800225" algn="l" defTabSz="514350" rtl="0" eaLnBrk="1" latinLnBrk="0" hangingPunct="1">
        <a:defRPr sz="1050" kern="1200">
          <a:solidFill>
            <a:schemeClr val="tx1"/>
          </a:solidFill>
          <a:latin typeface="+mn-lt"/>
          <a:ea typeface="+mn-ea"/>
          <a:cs typeface="+mn-cs"/>
        </a:defRPr>
      </a:lvl8pPr>
      <a:lvl9pPr marL="2057400" algn="l" defTabSz="514350" rtl="0" eaLnBrk="1" latinLnBrk="0" hangingPunct="1">
        <a:defRPr sz="10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02AF5B3-5E22-46E2-8968-3807202DE7A6}" type="datetimeFigureOut">
              <a:rPr lang="zh-CN" altLang="en-US" smtClean="0"/>
              <a:t>2019-5-17</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11880EB-8242-44A0-904B-6D0AF4C3C92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1pPr>
      <a:lvl2pPr marL="557530" indent="-213995" algn="l" defTabSz="685800" rtl="0" eaLnBrk="1" latinLnBrk="0" hangingPunct="1">
        <a:spcBef>
          <a:spcPct val="15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15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4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14.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17410" name="文本框 1"/>
          <p:cNvSpPr txBox="1">
            <a:spLocks noChangeArrowheads="1"/>
          </p:cNvSpPr>
          <p:nvPr/>
        </p:nvSpPr>
        <p:spPr bwMode="auto">
          <a:xfrm>
            <a:off x="208482" y="2564904"/>
            <a:ext cx="8784976" cy="703588"/>
          </a:xfrm>
          <a:prstGeom prst="rect">
            <a:avLst/>
          </a:prstGeom>
          <a:noFill/>
          <a:ln w="9525">
            <a:noFill/>
            <a:miter lim="800000"/>
          </a:ln>
        </p:spPr>
        <p:txBody>
          <a:bodyPr wrap="square" lIns="51434" tIns="25716" rIns="51434" bIns="25716">
            <a:spAutoFit/>
          </a:bodyPr>
          <a:lstStyle/>
          <a:p>
            <a:pPr algn="ctr" fontAlgn="base">
              <a:lnSpc>
                <a:spcPct val="150000"/>
              </a:lnSpc>
              <a:spcBef>
                <a:spcPct val="0"/>
              </a:spcBef>
              <a:spcAft>
                <a:spcPct val="0"/>
              </a:spcAft>
            </a:pPr>
            <a:r>
              <a:rPr lang="zh-CN" altLang="en-US" sz="3200" b="1" dirty="0">
                <a:solidFill>
                  <a:srgbClr val="3991A7"/>
                </a:solidFill>
                <a:latin typeface="微软雅黑" panose="020B0503020204020204" pitchFamily="34" charset="-122"/>
                <a:ea typeface="微软雅黑" panose="020B0503020204020204" pitchFamily="34" charset="-122"/>
              </a:rPr>
              <a:t>校易班发展情况及应用开发需求介绍</a:t>
            </a:r>
          </a:p>
        </p:txBody>
      </p:sp>
      <p:sp>
        <p:nvSpPr>
          <p:cNvPr id="2" name="矩形 1"/>
          <p:cNvSpPr/>
          <p:nvPr/>
        </p:nvSpPr>
        <p:spPr>
          <a:xfrm>
            <a:off x="1475656" y="3717032"/>
            <a:ext cx="6426714" cy="1076961"/>
          </a:xfrm>
          <a:prstGeom prst="rect">
            <a:avLst/>
          </a:prstGeom>
        </p:spPr>
        <p:txBody>
          <a:bodyPr wrap="square">
            <a:spAutoFit/>
          </a:bodyPr>
          <a:lstStyle/>
          <a:p>
            <a:pPr algn="ctr" fontAlgn="base">
              <a:lnSpc>
                <a:spcPct val="150000"/>
              </a:lnSpc>
              <a:spcBef>
                <a:spcPct val="0"/>
              </a:spcBef>
              <a:spcAft>
                <a:spcPct val="0"/>
              </a:spcAft>
            </a:pPr>
            <a:endParaRPr lang="en-US" altLang="zh-CN" sz="1500" b="1" dirty="0">
              <a:solidFill>
                <a:srgbClr val="3991A7"/>
              </a:solidFill>
              <a:latin typeface="楷体" panose="02010609060101010101" pitchFamily="49" charset="-122"/>
              <a:ea typeface="楷体" panose="02010609060101010101" pitchFamily="49" charset="-122"/>
            </a:endParaRPr>
          </a:p>
          <a:p>
            <a:pPr algn="ctr" fontAlgn="base">
              <a:lnSpc>
                <a:spcPct val="150000"/>
              </a:lnSpc>
              <a:spcBef>
                <a:spcPct val="0"/>
              </a:spcBef>
              <a:spcAft>
                <a:spcPct val="0"/>
              </a:spcAft>
            </a:pPr>
            <a:r>
              <a:rPr lang="zh-CN" altLang="en-US" sz="1500" b="1" dirty="0">
                <a:solidFill>
                  <a:srgbClr val="3991A7"/>
                </a:solidFill>
                <a:latin typeface="楷体" panose="02010609060101010101" pitchFamily="49" charset="-122"/>
                <a:ea typeface="楷体" panose="02010609060101010101" pitchFamily="49" charset="-122"/>
              </a:rPr>
              <a:t>王健美（华南农业大学易班发展中心老师）</a:t>
            </a:r>
            <a:endParaRPr lang="en-US" altLang="zh-CN" sz="1500" b="1" dirty="0">
              <a:solidFill>
                <a:srgbClr val="3991A7"/>
              </a:solidFill>
              <a:latin typeface="楷体" panose="02010609060101010101" pitchFamily="49" charset="-122"/>
              <a:ea typeface="楷体" panose="02010609060101010101" pitchFamily="49" charset="-122"/>
            </a:endParaRPr>
          </a:p>
          <a:p>
            <a:pPr algn="ctr" fontAlgn="base">
              <a:lnSpc>
                <a:spcPct val="150000"/>
              </a:lnSpc>
              <a:spcBef>
                <a:spcPct val="0"/>
              </a:spcBef>
              <a:spcAft>
                <a:spcPct val="0"/>
              </a:spcAft>
            </a:pPr>
            <a:endParaRPr lang="en-US" altLang="zh-CN" sz="1500" b="1" dirty="0">
              <a:solidFill>
                <a:srgbClr val="3991A7"/>
              </a:solidFill>
              <a:latin typeface="楷体" panose="02010609060101010101" pitchFamily="49" charset="-122"/>
              <a:ea typeface="楷体" panose="02010609060101010101" pitchFamily="49" charset="-122"/>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1860" y="1356792"/>
            <a:ext cx="2520280" cy="76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20" descr="1540279030(1)"/>
          <p:cNvPicPr>
            <a:picLocks noChangeAspect="1"/>
          </p:cNvPicPr>
          <p:nvPr/>
        </p:nvPicPr>
        <p:blipFill>
          <a:blip r:embed="rId4"/>
          <a:stretch>
            <a:fillRect/>
          </a:stretch>
        </p:blipFill>
        <p:spPr>
          <a:xfrm>
            <a:off x="1694877" y="3004414"/>
            <a:ext cx="6884217" cy="3558894"/>
          </a:xfrm>
          <a:prstGeom prst="rect">
            <a:avLst/>
          </a:prstGeom>
        </p:spPr>
      </p:pic>
      <p:pic>
        <p:nvPicPr>
          <p:cNvPr id="9" name="图片 8">
            <a:extLst>
              <a:ext uri="{FF2B5EF4-FFF2-40B4-BE49-F238E27FC236}">
                <a16:creationId xmlns:a16="http://schemas.microsoft.com/office/drawing/2014/main" id="{CCAE9645-CC53-4F28-BD13-6F2B3B806D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6028" y="1484784"/>
            <a:ext cx="2122974" cy="1519630"/>
          </a:xfrm>
          <a:prstGeom prst="rect">
            <a:avLst/>
          </a:prstGeom>
        </p:spPr>
      </p:pic>
      <p:pic>
        <p:nvPicPr>
          <p:cNvPr id="11" name="图片 10">
            <a:extLst>
              <a:ext uri="{FF2B5EF4-FFF2-40B4-BE49-F238E27FC236}">
                <a16:creationId xmlns:a16="http://schemas.microsoft.com/office/drawing/2014/main" id="{B9BE3408-1CBC-4081-AD3A-4580F686C2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7944" y="1484784"/>
            <a:ext cx="2138084" cy="1519630"/>
          </a:xfrm>
          <a:prstGeom prst="rect">
            <a:avLst/>
          </a:prstGeom>
        </p:spPr>
      </p:pic>
      <p:pic>
        <p:nvPicPr>
          <p:cNvPr id="13" name="图片 12">
            <a:extLst>
              <a:ext uri="{FF2B5EF4-FFF2-40B4-BE49-F238E27FC236}">
                <a16:creationId xmlns:a16="http://schemas.microsoft.com/office/drawing/2014/main" id="{4FFD3AE0-B63C-494F-9963-37E37AAAED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30548" y="1484784"/>
            <a:ext cx="2142678" cy="1519630"/>
          </a:xfrm>
          <a:prstGeom prst="rect">
            <a:avLst/>
          </a:prstGeom>
        </p:spPr>
      </p:pic>
      <p:grpSp>
        <p:nvGrpSpPr>
          <p:cNvPr id="18" name="组合 17">
            <a:extLst>
              <a:ext uri="{FF2B5EF4-FFF2-40B4-BE49-F238E27FC236}">
                <a16:creationId xmlns:a16="http://schemas.microsoft.com/office/drawing/2014/main" id="{40CAC4EB-ED8B-4A8D-A6B5-F8BF3215BCC4}"/>
              </a:ext>
            </a:extLst>
          </p:cNvPr>
          <p:cNvGrpSpPr/>
          <p:nvPr/>
        </p:nvGrpSpPr>
        <p:grpSpPr>
          <a:xfrm>
            <a:off x="2873662" y="548680"/>
            <a:ext cx="4393853" cy="590945"/>
            <a:chOff x="2924943" y="2634670"/>
            <a:chExt cx="4393853" cy="590945"/>
          </a:xfrm>
        </p:grpSpPr>
        <p:sp>
          <p:nvSpPr>
            <p:cNvPr id="19" name="矩形: 圆角 18">
              <a:extLst>
                <a:ext uri="{FF2B5EF4-FFF2-40B4-BE49-F238E27FC236}">
                  <a16:creationId xmlns:a16="http://schemas.microsoft.com/office/drawing/2014/main" id="{C05D9622-A649-4B99-81C2-D70C57854507}"/>
                </a:ext>
              </a:extLst>
            </p:cNvPr>
            <p:cNvSpPr/>
            <p:nvPr/>
          </p:nvSpPr>
          <p:spPr>
            <a:xfrm>
              <a:off x="2924943" y="2640840"/>
              <a:ext cx="4393853" cy="584775"/>
            </a:xfrm>
            <a:prstGeom prst="roundRect">
              <a:avLst/>
            </a:prstGeom>
            <a:solidFill>
              <a:srgbClr val="399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A9DD41A-E31C-443E-93DC-93DF782ABACA}"/>
                </a:ext>
              </a:extLst>
            </p:cNvPr>
            <p:cNvSpPr txBox="1"/>
            <p:nvPr/>
          </p:nvSpPr>
          <p:spPr>
            <a:xfrm>
              <a:off x="4244717" y="2634670"/>
              <a:ext cx="1826142" cy="584775"/>
            </a:xfrm>
            <a:prstGeom prst="rect">
              <a:avLst/>
            </a:prstGeom>
            <a:noFill/>
          </p:spPr>
          <p:txBody>
            <a:bodyPr wrap="non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cs typeface="Mangal" panose="02040503050203030202" pitchFamily="18" charset="0"/>
                </a:rPr>
                <a:t>荣誉证书</a:t>
              </a:r>
              <a:endParaRPr lang="zh-CN" altLang="zh-CN" sz="3200" b="1" dirty="0">
                <a:solidFill>
                  <a:schemeClr val="bg1"/>
                </a:solidFill>
                <a:latin typeface="微软雅黑" panose="020B0503020204020204" pitchFamily="34" charset="-122"/>
                <a:ea typeface="微软雅黑" panose="020B0503020204020204" pitchFamily="34" charset="-122"/>
                <a:cs typeface="Mangal" panose="02040503050203030202" pitchFamily="18" charset="0"/>
              </a:endParaRPr>
            </a:p>
          </p:txBody>
        </p:sp>
      </p:grpSp>
    </p:spTree>
    <p:extLst>
      <p:ext uri="{BB962C8B-B14F-4D97-AF65-F5344CB8AC3E}">
        <p14:creationId xmlns:p14="http://schemas.microsoft.com/office/powerpoint/2010/main" val="26396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5"/>
        </a:solidFill>
        <a:effectLst/>
      </p:bgPr>
    </p:bg>
    <p:spTree>
      <p:nvGrpSpPr>
        <p:cNvPr id="1" name=""/>
        <p:cNvGrpSpPr/>
        <p:nvPr/>
      </p:nvGrpSpPr>
      <p:grpSpPr>
        <a:xfrm>
          <a:off x="0" y="0"/>
          <a:ext cx="0" cy="0"/>
          <a:chOff x="0" y="0"/>
          <a:chExt cx="0" cy="0"/>
        </a:xfrm>
      </p:grpSpPr>
      <p:sp>
        <p:nvSpPr>
          <p:cNvPr id="111" name="Freeform 6"/>
          <p:cNvSpPr>
            <a:spLocks noEditPoints="1"/>
          </p:cNvSpPr>
          <p:nvPr/>
        </p:nvSpPr>
        <p:spPr bwMode="auto">
          <a:xfrm>
            <a:off x="4048961" y="1187105"/>
            <a:ext cx="5817868" cy="6219437"/>
          </a:xfrm>
          <a:custGeom>
            <a:avLst/>
            <a:gdLst>
              <a:gd name="T0" fmla="*/ 791 w 809"/>
              <a:gd name="T1" fmla="*/ 284 h 804"/>
              <a:gd name="T2" fmla="*/ 728 w 809"/>
              <a:gd name="T3" fmla="*/ 158 h 804"/>
              <a:gd name="T4" fmla="*/ 625 w 809"/>
              <a:gd name="T5" fmla="*/ 62 h 804"/>
              <a:gd name="T6" fmla="*/ 496 w 809"/>
              <a:gd name="T7" fmla="*/ 7 h 804"/>
              <a:gd name="T8" fmla="*/ 355 w 809"/>
              <a:gd name="T9" fmla="*/ 0 h 804"/>
              <a:gd name="T10" fmla="*/ 221 w 809"/>
              <a:gd name="T11" fmla="*/ 41 h 804"/>
              <a:gd name="T12" fmla="*/ 108 w 809"/>
              <a:gd name="T13" fmla="*/ 125 h 804"/>
              <a:gd name="T14" fmla="*/ 32 w 809"/>
              <a:gd name="T15" fmla="*/ 243 h 804"/>
              <a:gd name="T16" fmla="*/ 0 w 809"/>
              <a:gd name="T17" fmla="*/ 380 h 804"/>
              <a:gd name="T18" fmla="*/ 0 w 809"/>
              <a:gd name="T19" fmla="*/ 423 h 804"/>
              <a:gd name="T20" fmla="*/ 32 w 809"/>
              <a:gd name="T21" fmla="*/ 560 h 804"/>
              <a:gd name="T22" fmla="*/ 108 w 809"/>
              <a:gd name="T23" fmla="*/ 678 h 804"/>
              <a:gd name="T24" fmla="*/ 221 w 809"/>
              <a:gd name="T25" fmla="*/ 763 h 804"/>
              <a:gd name="T26" fmla="*/ 355 w 809"/>
              <a:gd name="T27" fmla="*/ 804 h 804"/>
              <a:gd name="T28" fmla="*/ 496 w 809"/>
              <a:gd name="T29" fmla="*/ 796 h 804"/>
              <a:gd name="T30" fmla="*/ 625 w 809"/>
              <a:gd name="T31" fmla="*/ 741 h 804"/>
              <a:gd name="T32" fmla="*/ 728 w 809"/>
              <a:gd name="T33" fmla="*/ 645 h 804"/>
              <a:gd name="T34" fmla="*/ 791 w 809"/>
              <a:gd name="T35" fmla="*/ 520 h 804"/>
              <a:gd name="T36" fmla="*/ 665 w 809"/>
              <a:gd name="T37" fmla="*/ 229 h 804"/>
              <a:gd name="T38" fmla="*/ 665 w 809"/>
              <a:gd name="T39" fmla="*/ 229 h 804"/>
              <a:gd name="T40" fmla="*/ 592 w 809"/>
              <a:gd name="T41" fmla="*/ 169 h 804"/>
              <a:gd name="T42" fmla="*/ 518 w 809"/>
              <a:gd name="T43" fmla="*/ 111 h 804"/>
              <a:gd name="T44" fmla="*/ 412 w 809"/>
              <a:gd name="T45" fmla="*/ 90 h 804"/>
              <a:gd name="T46" fmla="*/ 288 w 809"/>
              <a:gd name="T47" fmla="*/ 98 h 804"/>
              <a:gd name="T48" fmla="*/ 288 w 809"/>
              <a:gd name="T49" fmla="*/ 98 h 804"/>
              <a:gd name="T50" fmla="*/ 189 w 809"/>
              <a:gd name="T51" fmla="*/ 175 h 804"/>
              <a:gd name="T52" fmla="*/ 109 w 809"/>
              <a:gd name="T53" fmla="*/ 355 h 804"/>
              <a:gd name="T54" fmla="*/ 85 w 809"/>
              <a:gd name="T55" fmla="*/ 464 h 804"/>
              <a:gd name="T56" fmla="*/ 120 w 809"/>
              <a:gd name="T57" fmla="*/ 244 h 804"/>
              <a:gd name="T58" fmla="*/ 120 w 809"/>
              <a:gd name="T59" fmla="*/ 244 h 804"/>
              <a:gd name="T60" fmla="*/ 148 w 809"/>
              <a:gd name="T61" fmla="*/ 556 h 804"/>
              <a:gd name="T62" fmla="*/ 198 w 809"/>
              <a:gd name="T63" fmla="*/ 636 h 804"/>
              <a:gd name="T64" fmla="*/ 298 w 809"/>
              <a:gd name="T65" fmla="*/ 709 h 804"/>
              <a:gd name="T66" fmla="*/ 410 w 809"/>
              <a:gd name="T67" fmla="*/ 727 h 804"/>
              <a:gd name="T68" fmla="*/ 410 w 809"/>
              <a:gd name="T69" fmla="*/ 727 h 804"/>
              <a:gd name="T70" fmla="*/ 529 w 809"/>
              <a:gd name="T71" fmla="*/ 689 h 804"/>
              <a:gd name="T72" fmla="*/ 601 w 809"/>
              <a:gd name="T73" fmla="*/ 627 h 804"/>
              <a:gd name="T74" fmla="*/ 614 w 809"/>
              <a:gd name="T75" fmla="*/ 471 h 804"/>
              <a:gd name="T76" fmla="*/ 577 w 809"/>
              <a:gd name="T77" fmla="*/ 538 h 804"/>
              <a:gd name="T78" fmla="*/ 520 w 809"/>
              <a:gd name="T79" fmla="*/ 589 h 804"/>
              <a:gd name="T80" fmla="*/ 449 w 809"/>
              <a:gd name="T81" fmla="*/ 618 h 804"/>
              <a:gd name="T82" fmla="*/ 372 w 809"/>
              <a:gd name="T83" fmla="*/ 620 h 804"/>
              <a:gd name="T84" fmla="*/ 300 w 809"/>
              <a:gd name="T85" fmla="*/ 596 h 804"/>
              <a:gd name="T86" fmla="*/ 240 w 809"/>
              <a:gd name="T87" fmla="*/ 548 h 804"/>
              <a:gd name="T88" fmla="*/ 199 w 809"/>
              <a:gd name="T89" fmla="*/ 483 h 804"/>
              <a:gd name="T90" fmla="*/ 184 w 809"/>
              <a:gd name="T91" fmla="*/ 408 h 804"/>
              <a:gd name="T92" fmla="*/ 154 w 809"/>
              <a:gd name="T93" fmla="*/ 325 h 804"/>
              <a:gd name="T94" fmla="*/ 195 w 809"/>
              <a:gd name="T95" fmla="*/ 244 h 804"/>
              <a:gd name="T96" fmla="*/ 261 w 809"/>
              <a:gd name="T97" fmla="*/ 182 h 804"/>
              <a:gd name="T98" fmla="*/ 345 w 809"/>
              <a:gd name="T99" fmla="*/ 146 h 804"/>
              <a:gd name="T100" fmla="*/ 436 w 809"/>
              <a:gd name="T101" fmla="*/ 142 h 804"/>
              <a:gd name="T102" fmla="*/ 523 w 809"/>
              <a:gd name="T103" fmla="*/ 168 h 804"/>
              <a:gd name="T104" fmla="*/ 596 w 809"/>
              <a:gd name="T105" fmla="*/ 223 h 804"/>
              <a:gd name="T106" fmla="*/ 645 w 809"/>
              <a:gd name="T107" fmla="*/ 299 h 804"/>
              <a:gd name="T108" fmla="*/ 666 w 809"/>
              <a:gd name="T109" fmla="*/ 388 h 804"/>
              <a:gd name="T110" fmla="*/ 666 w 809"/>
              <a:gd name="T111" fmla="*/ 416 h 804"/>
              <a:gd name="T112" fmla="*/ 666 w 809"/>
              <a:gd name="T113" fmla="*/ 546 h 804"/>
              <a:gd name="T114" fmla="*/ 723 w 809"/>
              <a:gd name="T115" fmla="*/ 340 h 804"/>
              <a:gd name="T116" fmla="*/ 725 w 809"/>
              <a:gd name="T117" fmla="*/ 453 h 804"/>
              <a:gd name="T118" fmla="*/ 725 w 809"/>
              <a:gd name="T119" fmla="*/ 453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9" h="804">
                <a:moveTo>
                  <a:pt x="745" y="402"/>
                </a:moveTo>
                <a:cubicBezTo>
                  <a:pt x="745" y="398"/>
                  <a:pt x="745" y="395"/>
                  <a:pt x="744" y="392"/>
                </a:cubicBezTo>
                <a:cubicBezTo>
                  <a:pt x="809" y="380"/>
                  <a:pt x="809" y="380"/>
                  <a:pt x="809" y="380"/>
                </a:cubicBezTo>
                <a:cubicBezTo>
                  <a:pt x="791" y="284"/>
                  <a:pt x="791" y="284"/>
                  <a:pt x="791" y="284"/>
                </a:cubicBezTo>
                <a:cubicBezTo>
                  <a:pt x="728" y="295"/>
                  <a:pt x="728" y="295"/>
                  <a:pt x="728" y="295"/>
                </a:cubicBezTo>
                <a:cubicBezTo>
                  <a:pt x="725" y="288"/>
                  <a:pt x="723" y="282"/>
                  <a:pt x="721" y="276"/>
                </a:cubicBezTo>
                <a:cubicBezTo>
                  <a:pt x="777" y="243"/>
                  <a:pt x="777" y="243"/>
                  <a:pt x="777" y="243"/>
                </a:cubicBezTo>
                <a:cubicBezTo>
                  <a:pt x="728" y="158"/>
                  <a:pt x="728" y="158"/>
                  <a:pt x="728" y="158"/>
                </a:cubicBezTo>
                <a:cubicBezTo>
                  <a:pt x="671" y="191"/>
                  <a:pt x="671" y="191"/>
                  <a:pt x="671" y="191"/>
                </a:cubicBezTo>
                <a:cubicBezTo>
                  <a:pt x="667" y="185"/>
                  <a:pt x="663" y="180"/>
                  <a:pt x="658" y="175"/>
                </a:cubicBezTo>
                <a:cubicBezTo>
                  <a:pt x="700" y="125"/>
                  <a:pt x="700" y="125"/>
                  <a:pt x="700" y="125"/>
                </a:cubicBezTo>
                <a:cubicBezTo>
                  <a:pt x="625" y="62"/>
                  <a:pt x="625" y="62"/>
                  <a:pt x="625" y="62"/>
                </a:cubicBezTo>
                <a:cubicBezTo>
                  <a:pt x="583" y="112"/>
                  <a:pt x="583" y="112"/>
                  <a:pt x="583" y="112"/>
                </a:cubicBezTo>
                <a:cubicBezTo>
                  <a:pt x="577" y="109"/>
                  <a:pt x="572" y="105"/>
                  <a:pt x="566" y="102"/>
                </a:cubicBezTo>
                <a:cubicBezTo>
                  <a:pt x="588" y="41"/>
                  <a:pt x="588" y="41"/>
                  <a:pt x="588" y="41"/>
                </a:cubicBezTo>
                <a:cubicBezTo>
                  <a:pt x="496" y="7"/>
                  <a:pt x="496" y="7"/>
                  <a:pt x="496" y="7"/>
                </a:cubicBezTo>
                <a:cubicBezTo>
                  <a:pt x="473" y="68"/>
                  <a:pt x="473" y="68"/>
                  <a:pt x="473" y="68"/>
                </a:cubicBezTo>
                <a:cubicBezTo>
                  <a:pt x="467" y="67"/>
                  <a:pt x="460" y="66"/>
                  <a:pt x="453" y="65"/>
                </a:cubicBezTo>
                <a:cubicBezTo>
                  <a:pt x="453" y="0"/>
                  <a:pt x="453" y="0"/>
                  <a:pt x="453" y="0"/>
                </a:cubicBezTo>
                <a:cubicBezTo>
                  <a:pt x="355" y="0"/>
                  <a:pt x="355" y="0"/>
                  <a:pt x="355" y="0"/>
                </a:cubicBezTo>
                <a:cubicBezTo>
                  <a:pt x="355" y="65"/>
                  <a:pt x="355" y="65"/>
                  <a:pt x="355" y="65"/>
                </a:cubicBezTo>
                <a:cubicBezTo>
                  <a:pt x="348" y="66"/>
                  <a:pt x="342" y="67"/>
                  <a:pt x="335" y="68"/>
                </a:cubicBezTo>
                <a:cubicBezTo>
                  <a:pt x="313" y="7"/>
                  <a:pt x="313" y="7"/>
                  <a:pt x="313" y="7"/>
                </a:cubicBezTo>
                <a:cubicBezTo>
                  <a:pt x="221" y="41"/>
                  <a:pt x="221" y="41"/>
                  <a:pt x="221" y="41"/>
                </a:cubicBezTo>
                <a:cubicBezTo>
                  <a:pt x="243" y="102"/>
                  <a:pt x="243" y="102"/>
                  <a:pt x="243" y="102"/>
                </a:cubicBezTo>
                <a:cubicBezTo>
                  <a:pt x="237" y="105"/>
                  <a:pt x="231" y="109"/>
                  <a:pt x="225" y="112"/>
                </a:cubicBezTo>
                <a:cubicBezTo>
                  <a:pt x="184" y="62"/>
                  <a:pt x="184" y="62"/>
                  <a:pt x="184" y="62"/>
                </a:cubicBezTo>
                <a:cubicBezTo>
                  <a:pt x="108" y="125"/>
                  <a:pt x="108" y="125"/>
                  <a:pt x="108" y="125"/>
                </a:cubicBezTo>
                <a:cubicBezTo>
                  <a:pt x="150" y="175"/>
                  <a:pt x="150" y="175"/>
                  <a:pt x="150" y="175"/>
                </a:cubicBezTo>
                <a:cubicBezTo>
                  <a:pt x="146" y="180"/>
                  <a:pt x="141" y="185"/>
                  <a:pt x="137" y="191"/>
                </a:cubicBezTo>
                <a:cubicBezTo>
                  <a:pt x="81" y="158"/>
                  <a:pt x="81" y="158"/>
                  <a:pt x="81" y="158"/>
                </a:cubicBezTo>
                <a:cubicBezTo>
                  <a:pt x="32" y="243"/>
                  <a:pt x="32" y="243"/>
                  <a:pt x="32" y="243"/>
                </a:cubicBezTo>
                <a:cubicBezTo>
                  <a:pt x="88" y="276"/>
                  <a:pt x="88" y="276"/>
                  <a:pt x="88" y="276"/>
                </a:cubicBezTo>
                <a:cubicBezTo>
                  <a:pt x="85" y="282"/>
                  <a:pt x="83" y="288"/>
                  <a:pt x="81" y="295"/>
                </a:cubicBezTo>
                <a:cubicBezTo>
                  <a:pt x="17" y="284"/>
                  <a:pt x="17" y="284"/>
                  <a:pt x="17" y="284"/>
                </a:cubicBezTo>
                <a:cubicBezTo>
                  <a:pt x="0" y="380"/>
                  <a:pt x="0" y="380"/>
                  <a:pt x="0" y="380"/>
                </a:cubicBezTo>
                <a:cubicBezTo>
                  <a:pt x="64" y="392"/>
                  <a:pt x="64" y="392"/>
                  <a:pt x="64" y="392"/>
                </a:cubicBezTo>
                <a:cubicBezTo>
                  <a:pt x="64" y="395"/>
                  <a:pt x="64" y="398"/>
                  <a:pt x="64" y="402"/>
                </a:cubicBezTo>
                <a:cubicBezTo>
                  <a:pt x="64" y="405"/>
                  <a:pt x="64" y="408"/>
                  <a:pt x="64" y="412"/>
                </a:cubicBezTo>
                <a:cubicBezTo>
                  <a:pt x="0" y="423"/>
                  <a:pt x="0" y="423"/>
                  <a:pt x="0" y="423"/>
                </a:cubicBezTo>
                <a:cubicBezTo>
                  <a:pt x="17" y="520"/>
                  <a:pt x="17" y="520"/>
                  <a:pt x="17" y="520"/>
                </a:cubicBezTo>
                <a:cubicBezTo>
                  <a:pt x="81" y="509"/>
                  <a:pt x="81" y="509"/>
                  <a:pt x="81" y="509"/>
                </a:cubicBezTo>
                <a:cubicBezTo>
                  <a:pt x="83" y="515"/>
                  <a:pt x="85" y="521"/>
                  <a:pt x="88" y="528"/>
                </a:cubicBezTo>
                <a:cubicBezTo>
                  <a:pt x="32" y="560"/>
                  <a:pt x="32" y="560"/>
                  <a:pt x="32" y="560"/>
                </a:cubicBezTo>
                <a:cubicBezTo>
                  <a:pt x="81" y="645"/>
                  <a:pt x="81" y="645"/>
                  <a:pt x="81" y="645"/>
                </a:cubicBezTo>
                <a:cubicBezTo>
                  <a:pt x="137" y="613"/>
                  <a:pt x="137" y="613"/>
                  <a:pt x="137" y="613"/>
                </a:cubicBezTo>
                <a:cubicBezTo>
                  <a:pt x="141" y="618"/>
                  <a:pt x="146" y="623"/>
                  <a:pt x="150" y="628"/>
                </a:cubicBezTo>
                <a:cubicBezTo>
                  <a:pt x="108" y="678"/>
                  <a:pt x="108" y="678"/>
                  <a:pt x="108" y="678"/>
                </a:cubicBezTo>
                <a:cubicBezTo>
                  <a:pt x="184" y="741"/>
                  <a:pt x="184" y="741"/>
                  <a:pt x="184" y="741"/>
                </a:cubicBezTo>
                <a:cubicBezTo>
                  <a:pt x="225" y="691"/>
                  <a:pt x="225" y="691"/>
                  <a:pt x="225" y="691"/>
                </a:cubicBezTo>
                <a:cubicBezTo>
                  <a:pt x="231" y="695"/>
                  <a:pt x="237" y="698"/>
                  <a:pt x="243" y="702"/>
                </a:cubicBezTo>
                <a:cubicBezTo>
                  <a:pt x="221" y="763"/>
                  <a:pt x="221" y="763"/>
                  <a:pt x="221" y="763"/>
                </a:cubicBezTo>
                <a:cubicBezTo>
                  <a:pt x="313" y="796"/>
                  <a:pt x="313" y="796"/>
                  <a:pt x="313" y="796"/>
                </a:cubicBezTo>
                <a:cubicBezTo>
                  <a:pt x="335" y="735"/>
                  <a:pt x="335" y="735"/>
                  <a:pt x="335" y="735"/>
                </a:cubicBezTo>
                <a:cubicBezTo>
                  <a:pt x="342" y="737"/>
                  <a:pt x="348" y="738"/>
                  <a:pt x="355" y="739"/>
                </a:cubicBezTo>
                <a:cubicBezTo>
                  <a:pt x="355" y="804"/>
                  <a:pt x="355" y="804"/>
                  <a:pt x="355" y="804"/>
                </a:cubicBezTo>
                <a:cubicBezTo>
                  <a:pt x="453" y="804"/>
                  <a:pt x="453" y="804"/>
                  <a:pt x="453" y="804"/>
                </a:cubicBezTo>
                <a:cubicBezTo>
                  <a:pt x="453" y="739"/>
                  <a:pt x="453" y="739"/>
                  <a:pt x="453" y="739"/>
                </a:cubicBezTo>
                <a:cubicBezTo>
                  <a:pt x="460" y="738"/>
                  <a:pt x="467" y="737"/>
                  <a:pt x="473" y="735"/>
                </a:cubicBezTo>
                <a:cubicBezTo>
                  <a:pt x="496" y="796"/>
                  <a:pt x="496" y="796"/>
                  <a:pt x="496" y="796"/>
                </a:cubicBezTo>
                <a:cubicBezTo>
                  <a:pt x="588" y="763"/>
                  <a:pt x="588" y="763"/>
                  <a:pt x="588" y="763"/>
                </a:cubicBezTo>
                <a:cubicBezTo>
                  <a:pt x="566" y="702"/>
                  <a:pt x="566" y="702"/>
                  <a:pt x="566" y="702"/>
                </a:cubicBezTo>
                <a:cubicBezTo>
                  <a:pt x="572" y="698"/>
                  <a:pt x="577" y="695"/>
                  <a:pt x="583" y="691"/>
                </a:cubicBezTo>
                <a:cubicBezTo>
                  <a:pt x="625" y="741"/>
                  <a:pt x="625" y="741"/>
                  <a:pt x="625" y="741"/>
                </a:cubicBezTo>
                <a:cubicBezTo>
                  <a:pt x="700" y="678"/>
                  <a:pt x="700" y="678"/>
                  <a:pt x="700" y="678"/>
                </a:cubicBezTo>
                <a:cubicBezTo>
                  <a:pt x="658" y="628"/>
                  <a:pt x="658" y="628"/>
                  <a:pt x="658" y="628"/>
                </a:cubicBezTo>
                <a:cubicBezTo>
                  <a:pt x="663" y="623"/>
                  <a:pt x="667" y="618"/>
                  <a:pt x="671" y="613"/>
                </a:cubicBezTo>
                <a:cubicBezTo>
                  <a:pt x="728" y="645"/>
                  <a:pt x="728" y="645"/>
                  <a:pt x="728" y="645"/>
                </a:cubicBezTo>
                <a:cubicBezTo>
                  <a:pt x="777" y="560"/>
                  <a:pt x="777" y="560"/>
                  <a:pt x="777" y="560"/>
                </a:cubicBezTo>
                <a:cubicBezTo>
                  <a:pt x="721" y="528"/>
                  <a:pt x="721" y="528"/>
                  <a:pt x="721" y="528"/>
                </a:cubicBezTo>
                <a:cubicBezTo>
                  <a:pt x="723" y="521"/>
                  <a:pt x="725" y="515"/>
                  <a:pt x="728" y="509"/>
                </a:cubicBezTo>
                <a:cubicBezTo>
                  <a:pt x="791" y="520"/>
                  <a:pt x="791" y="520"/>
                  <a:pt x="791" y="520"/>
                </a:cubicBezTo>
                <a:cubicBezTo>
                  <a:pt x="808" y="423"/>
                  <a:pt x="808" y="423"/>
                  <a:pt x="808" y="423"/>
                </a:cubicBezTo>
                <a:cubicBezTo>
                  <a:pt x="744" y="412"/>
                  <a:pt x="744" y="412"/>
                  <a:pt x="744" y="412"/>
                </a:cubicBezTo>
                <a:cubicBezTo>
                  <a:pt x="745" y="408"/>
                  <a:pt x="745" y="405"/>
                  <a:pt x="745" y="402"/>
                </a:cubicBezTo>
                <a:close/>
                <a:moveTo>
                  <a:pt x="665" y="229"/>
                </a:moveTo>
                <a:cubicBezTo>
                  <a:pt x="671" y="226"/>
                  <a:pt x="679" y="228"/>
                  <a:pt x="683" y="234"/>
                </a:cubicBezTo>
                <a:cubicBezTo>
                  <a:pt x="687" y="241"/>
                  <a:pt x="684" y="248"/>
                  <a:pt x="678" y="252"/>
                </a:cubicBezTo>
                <a:cubicBezTo>
                  <a:pt x="672" y="256"/>
                  <a:pt x="664" y="254"/>
                  <a:pt x="660" y="247"/>
                </a:cubicBezTo>
                <a:cubicBezTo>
                  <a:pt x="657" y="241"/>
                  <a:pt x="659" y="233"/>
                  <a:pt x="665" y="229"/>
                </a:cubicBezTo>
                <a:close/>
                <a:moveTo>
                  <a:pt x="591" y="151"/>
                </a:moveTo>
                <a:cubicBezTo>
                  <a:pt x="595" y="145"/>
                  <a:pt x="603" y="144"/>
                  <a:pt x="609" y="149"/>
                </a:cubicBezTo>
                <a:cubicBezTo>
                  <a:pt x="614" y="154"/>
                  <a:pt x="615" y="162"/>
                  <a:pt x="611" y="167"/>
                </a:cubicBezTo>
                <a:cubicBezTo>
                  <a:pt x="606" y="173"/>
                  <a:pt x="598" y="174"/>
                  <a:pt x="592" y="169"/>
                </a:cubicBezTo>
                <a:cubicBezTo>
                  <a:pt x="587" y="164"/>
                  <a:pt x="586" y="156"/>
                  <a:pt x="591" y="151"/>
                </a:cubicBezTo>
                <a:close/>
                <a:moveTo>
                  <a:pt x="493" y="102"/>
                </a:moveTo>
                <a:cubicBezTo>
                  <a:pt x="496" y="95"/>
                  <a:pt x="503" y="92"/>
                  <a:pt x="510" y="94"/>
                </a:cubicBezTo>
                <a:cubicBezTo>
                  <a:pt x="517" y="97"/>
                  <a:pt x="520" y="104"/>
                  <a:pt x="518" y="111"/>
                </a:cubicBezTo>
                <a:cubicBezTo>
                  <a:pt x="515" y="118"/>
                  <a:pt x="508" y="121"/>
                  <a:pt x="501" y="119"/>
                </a:cubicBezTo>
                <a:cubicBezTo>
                  <a:pt x="494" y="116"/>
                  <a:pt x="491" y="109"/>
                  <a:pt x="493" y="102"/>
                </a:cubicBezTo>
                <a:close/>
                <a:moveTo>
                  <a:pt x="399" y="77"/>
                </a:moveTo>
                <a:cubicBezTo>
                  <a:pt x="406" y="77"/>
                  <a:pt x="412" y="82"/>
                  <a:pt x="412" y="90"/>
                </a:cubicBezTo>
                <a:cubicBezTo>
                  <a:pt x="412" y="97"/>
                  <a:pt x="406" y="103"/>
                  <a:pt x="399" y="103"/>
                </a:cubicBezTo>
                <a:cubicBezTo>
                  <a:pt x="391" y="103"/>
                  <a:pt x="386" y="97"/>
                  <a:pt x="386" y="90"/>
                </a:cubicBezTo>
                <a:cubicBezTo>
                  <a:pt x="386" y="82"/>
                  <a:pt x="391" y="77"/>
                  <a:pt x="399" y="77"/>
                </a:cubicBezTo>
                <a:close/>
                <a:moveTo>
                  <a:pt x="288" y="98"/>
                </a:moveTo>
                <a:cubicBezTo>
                  <a:pt x="295" y="96"/>
                  <a:pt x="302" y="99"/>
                  <a:pt x="304" y="106"/>
                </a:cubicBezTo>
                <a:cubicBezTo>
                  <a:pt x="307" y="113"/>
                  <a:pt x="303" y="120"/>
                  <a:pt x="297" y="123"/>
                </a:cubicBezTo>
                <a:cubicBezTo>
                  <a:pt x="290" y="125"/>
                  <a:pt x="282" y="122"/>
                  <a:pt x="280" y="115"/>
                </a:cubicBezTo>
                <a:cubicBezTo>
                  <a:pt x="277" y="108"/>
                  <a:pt x="281" y="101"/>
                  <a:pt x="288" y="98"/>
                </a:cubicBezTo>
                <a:close/>
                <a:moveTo>
                  <a:pt x="191" y="156"/>
                </a:moveTo>
                <a:cubicBezTo>
                  <a:pt x="196" y="152"/>
                  <a:pt x="205" y="152"/>
                  <a:pt x="209" y="158"/>
                </a:cubicBezTo>
                <a:cubicBezTo>
                  <a:pt x="214" y="163"/>
                  <a:pt x="213" y="172"/>
                  <a:pt x="208" y="176"/>
                </a:cubicBezTo>
                <a:cubicBezTo>
                  <a:pt x="202" y="181"/>
                  <a:pt x="194" y="180"/>
                  <a:pt x="189" y="175"/>
                </a:cubicBezTo>
                <a:cubicBezTo>
                  <a:pt x="185" y="169"/>
                  <a:pt x="185" y="161"/>
                  <a:pt x="191" y="156"/>
                </a:cubicBezTo>
                <a:close/>
                <a:moveTo>
                  <a:pt x="83" y="351"/>
                </a:moveTo>
                <a:cubicBezTo>
                  <a:pt x="84" y="344"/>
                  <a:pt x="91" y="339"/>
                  <a:pt x="98" y="340"/>
                </a:cubicBezTo>
                <a:cubicBezTo>
                  <a:pt x="105" y="341"/>
                  <a:pt x="110" y="348"/>
                  <a:pt x="109" y="355"/>
                </a:cubicBezTo>
                <a:cubicBezTo>
                  <a:pt x="108" y="362"/>
                  <a:pt x="101" y="367"/>
                  <a:pt x="94" y="366"/>
                </a:cubicBezTo>
                <a:cubicBezTo>
                  <a:pt x="87" y="365"/>
                  <a:pt x="82" y="358"/>
                  <a:pt x="83" y="351"/>
                </a:cubicBezTo>
                <a:close/>
                <a:moveTo>
                  <a:pt x="100" y="474"/>
                </a:moveTo>
                <a:cubicBezTo>
                  <a:pt x="93" y="476"/>
                  <a:pt x="86" y="471"/>
                  <a:pt x="85" y="464"/>
                </a:cubicBezTo>
                <a:cubicBezTo>
                  <a:pt x="84" y="457"/>
                  <a:pt x="89" y="450"/>
                  <a:pt x="96" y="449"/>
                </a:cubicBezTo>
                <a:cubicBezTo>
                  <a:pt x="103" y="447"/>
                  <a:pt x="110" y="452"/>
                  <a:pt x="111" y="459"/>
                </a:cubicBezTo>
                <a:cubicBezTo>
                  <a:pt x="112" y="466"/>
                  <a:pt x="107" y="473"/>
                  <a:pt x="100" y="474"/>
                </a:cubicBezTo>
                <a:close/>
                <a:moveTo>
                  <a:pt x="120" y="244"/>
                </a:moveTo>
                <a:cubicBezTo>
                  <a:pt x="124" y="238"/>
                  <a:pt x="131" y="236"/>
                  <a:pt x="138" y="239"/>
                </a:cubicBezTo>
                <a:cubicBezTo>
                  <a:pt x="144" y="243"/>
                  <a:pt x="146" y="251"/>
                  <a:pt x="143" y="257"/>
                </a:cubicBezTo>
                <a:cubicBezTo>
                  <a:pt x="139" y="263"/>
                  <a:pt x="131" y="266"/>
                  <a:pt x="125" y="262"/>
                </a:cubicBezTo>
                <a:cubicBezTo>
                  <a:pt x="118" y="258"/>
                  <a:pt x="116" y="250"/>
                  <a:pt x="120" y="244"/>
                </a:cubicBezTo>
                <a:close/>
                <a:moveTo>
                  <a:pt x="143" y="574"/>
                </a:moveTo>
                <a:cubicBezTo>
                  <a:pt x="137" y="578"/>
                  <a:pt x="129" y="575"/>
                  <a:pt x="126" y="569"/>
                </a:cubicBezTo>
                <a:cubicBezTo>
                  <a:pt x="122" y="563"/>
                  <a:pt x="124" y="555"/>
                  <a:pt x="130" y="551"/>
                </a:cubicBezTo>
                <a:cubicBezTo>
                  <a:pt x="137" y="548"/>
                  <a:pt x="145" y="550"/>
                  <a:pt x="148" y="556"/>
                </a:cubicBezTo>
                <a:cubicBezTo>
                  <a:pt x="152" y="562"/>
                  <a:pt x="150" y="570"/>
                  <a:pt x="143" y="574"/>
                </a:cubicBezTo>
                <a:close/>
                <a:moveTo>
                  <a:pt x="218" y="653"/>
                </a:moveTo>
                <a:cubicBezTo>
                  <a:pt x="213" y="658"/>
                  <a:pt x="205" y="659"/>
                  <a:pt x="200" y="654"/>
                </a:cubicBezTo>
                <a:cubicBezTo>
                  <a:pt x="194" y="650"/>
                  <a:pt x="193" y="642"/>
                  <a:pt x="198" y="636"/>
                </a:cubicBezTo>
                <a:cubicBezTo>
                  <a:pt x="203" y="630"/>
                  <a:pt x="211" y="630"/>
                  <a:pt x="216" y="634"/>
                </a:cubicBezTo>
                <a:cubicBezTo>
                  <a:pt x="222" y="639"/>
                  <a:pt x="223" y="647"/>
                  <a:pt x="218" y="653"/>
                </a:cubicBezTo>
                <a:close/>
                <a:moveTo>
                  <a:pt x="315" y="701"/>
                </a:moveTo>
                <a:cubicBezTo>
                  <a:pt x="313" y="708"/>
                  <a:pt x="305" y="712"/>
                  <a:pt x="298" y="709"/>
                </a:cubicBezTo>
                <a:cubicBezTo>
                  <a:pt x="292" y="707"/>
                  <a:pt x="288" y="699"/>
                  <a:pt x="291" y="692"/>
                </a:cubicBezTo>
                <a:cubicBezTo>
                  <a:pt x="293" y="686"/>
                  <a:pt x="301" y="682"/>
                  <a:pt x="307" y="685"/>
                </a:cubicBezTo>
                <a:cubicBezTo>
                  <a:pt x="314" y="687"/>
                  <a:pt x="318" y="695"/>
                  <a:pt x="315" y="701"/>
                </a:cubicBezTo>
                <a:close/>
                <a:moveTo>
                  <a:pt x="410" y="727"/>
                </a:moveTo>
                <a:cubicBezTo>
                  <a:pt x="403" y="727"/>
                  <a:pt x="397" y="721"/>
                  <a:pt x="397" y="714"/>
                </a:cubicBezTo>
                <a:cubicBezTo>
                  <a:pt x="397" y="707"/>
                  <a:pt x="403" y="701"/>
                  <a:pt x="410" y="701"/>
                </a:cubicBezTo>
                <a:cubicBezTo>
                  <a:pt x="417" y="701"/>
                  <a:pt x="423" y="707"/>
                  <a:pt x="423" y="714"/>
                </a:cubicBezTo>
                <a:cubicBezTo>
                  <a:pt x="423" y="721"/>
                  <a:pt x="417" y="727"/>
                  <a:pt x="410" y="727"/>
                </a:cubicBezTo>
                <a:close/>
                <a:moveTo>
                  <a:pt x="521" y="705"/>
                </a:moveTo>
                <a:cubicBezTo>
                  <a:pt x="514" y="708"/>
                  <a:pt x="506" y="704"/>
                  <a:pt x="504" y="697"/>
                </a:cubicBezTo>
                <a:cubicBezTo>
                  <a:pt x="502" y="691"/>
                  <a:pt x="505" y="683"/>
                  <a:pt x="512" y="681"/>
                </a:cubicBezTo>
                <a:cubicBezTo>
                  <a:pt x="519" y="678"/>
                  <a:pt x="526" y="682"/>
                  <a:pt x="529" y="689"/>
                </a:cubicBezTo>
                <a:cubicBezTo>
                  <a:pt x="531" y="695"/>
                  <a:pt x="528" y="703"/>
                  <a:pt x="521" y="705"/>
                </a:cubicBezTo>
                <a:close/>
                <a:moveTo>
                  <a:pt x="618" y="647"/>
                </a:moveTo>
                <a:cubicBezTo>
                  <a:pt x="612" y="652"/>
                  <a:pt x="604" y="651"/>
                  <a:pt x="599" y="646"/>
                </a:cubicBezTo>
                <a:cubicBezTo>
                  <a:pt x="595" y="640"/>
                  <a:pt x="595" y="632"/>
                  <a:pt x="601" y="627"/>
                </a:cubicBezTo>
                <a:cubicBezTo>
                  <a:pt x="606" y="622"/>
                  <a:pt x="615" y="623"/>
                  <a:pt x="619" y="629"/>
                </a:cubicBezTo>
                <a:cubicBezTo>
                  <a:pt x="624" y="634"/>
                  <a:pt x="623" y="642"/>
                  <a:pt x="618" y="647"/>
                </a:cubicBezTo>
                <a:close/>
                <a:moveTo>
                  <a:pt x="655" y="478"/>
                </a:moveTo>
                <a:cubicBezTo>
                  <a:pt x="614" y="471"/>
                  <a:pt x="614" y="471"/>
                  <a:pt x="614" y="471"/>
                </a:cubicBezTo>
                <a:cubicBezTo>
                  <a:pt x="612" y="475"/>
                  <a:pt x="611" y="479"/>
                  <a:pt x="609" y="483"/>
                </a:cubicBezTo>
                <a:cubicBezTo>
                  <a:pt x="645" y="504"/>
                  <a:pt x="645" y="504"/>
                  <a:pt x="645" y="504"/>
                </a:cubicBezTo>
                <a:cubicBezTo>
                  <a:pt x="614" y="559"/>
                  <a:pt x="614" y="559"/>
                  <a:pt x="614" y="559"/>
                </a:cubicBezTo>
                <a:cubicBezTo>
                  <a:pt x="577" y="538"/>
                  <a:pt x="577" y="538"/>
                  <a:pt x="577" y="538"/>
                </a:cubicBezTo>
                <a:cubicBezTo>
                  <a:pt x="575" y="542"/>
                  <a:pt x="572" y="545"/>
                  <a:pt x="569" y="548"/>
                </a:cubicBezTo>
                <a:cubicBezTo>
                  <a:pt x="596" y="581"/>
                  <a:pt x="596" y="581"/>
                  <a:pt x="596" y="581"/>
                </a:cubicBezTo>
                <a:cubicBezTo>
                  <a:pt x="547" y="621"/>
                  <a:pt x="547" y="621"/>
                  <a:pt x="547" y="621"/>
                </a:cubicBezTo>
                <a:cubicBezTo>
                  <a:pt x="520" y="589"/>
                  <a:pt x="520" y="589"/>
                  <a:pt x="520" y="589"/>
                </a:cubicBezTo>
                <a:cubicBezTo>
                  <a:pt x="516" y="592"/>
                  <a:pt x="513" y="594"/>
                  <a:pt x="509" y="596"/>
                </a:cubicBezTo>
                <a:cubicBezTo>
                  <a:pt x="523" y="635"/>
                  <a:pt x="523" y="635"/>
                  <a:pt x="523" y="635"/>
                </a:cubicBezTo>
                <a:cubicBezTo>
                  <a:pt x="463" y="657"/>
                  <a:pt x="463" y="657"/>
                  <a:pt x="463" y="657"/>
                </a:cubicBezTo>
                <a:cubicBezTo>
                  <a:pt x="449" y="618"/>
                  <a:pt x="449" y="618"/>
                  <a:pt x="449" y="618"/>
                </a:cubicBezTo>
                <a:cubicBezTo>
                  <a:pt x="445" y="618"/>
                  <a:pt x="440" y="619"/>
                  <a:pt x="436" y="620"/>
                </a:cubicBezTo>
                <a:cubicBezTo>
                  <a:pt x="436" y="662"/>
                  <a:pt x="436" y="662"/>
                  <a:pt x="436" y="662"/>
                </a:cubicBezTo>
                <a:cubicBezTo>
                  <a:pt x="372" y="662"/>
                  <a:pt x="372" y="662"/>
                  <a:pt x="372" y="662"/>
                </a:cubicBezTo>
                <a:cubicBezTo>
                  <a:pt x="372" y="620"/>
                  <a:pt x="372" y="620"/>
                  <a:pt x="372" y="620"/>
                </a:cubicBezTo>
                <a:cubicBezTo>
                  <a:pt x="368" y="619"/>
                  <a:pt x="364" y="618"/>
                  <a:pt x="360" y="618"/>
                </a:cubicBezTo>
                <a:cubicBezTo>
                  <a:pt x="345" y="657"/>
                  <a:pt x="345" y="657"/>
                  <a:pt x="345" y="657"/>
                </a:cubicBezTo>
                <a:cubicBezTo>
                  <a:pt x="285" y="635"/>
                  <a:pt x="285" y="635"/>
                  <a:pt x="285" y="635"/>
                </a:cubicBezTo>
                <a:cubicBezTo>
                  <a:pt x="300" y="596"/>
                  <a:pt x="300" y="596"/>
                  <a:pt x="300" y="596"/>
                </a:cubicBezTo>
                <a:cubicBezTo>
                  <a:pt x="296" y="594"/>
                  <a:pt x="292" y="592"/>
                  <a:pt x="288" y="589"/>
                </a:cubicBezTo>
                <a:cubicBezTo>
                  <a:pt x="261" y="621"/>
                  <a:pt x="261" y="621"/>
                  <a:pt x="261" y="621"/>
                </a:cubicBezTo>
                <a:cubicBezTo>
                  <a:pt x="213" y="581"/>
                  <a:pt x="213" y="581"/>
                  <a:pt x="213" y="581"/>
                </a:cubicBezTo>
                <a:cubicBezTo>
                  <a:pt x="240" y="548"/>
                  <a:pt x="240" y="548"/>
                  <a:pt x="240" y="548"/>
                </a:cubicBezTo>
                <a:cubicBezTo>
                  <a:pt x="237" y="545"/>
                  <a:pt x="234" y="542"/>
                  <a:pt x="231" y="538"/>
                </a:cubicBezTo>
                <a:cubicBezTo>
                  <a:pt x="195" y="559"/>
                  <a:pt x="195" y="559"/>
                  <a:pt x="195" y="559"/>
                </a:cubicBezTo>
                <a:cubicBezTo>
                  <a:pt x="163" y="504"/>
                  <a:pt x="163" y="504"/>
                  <a:pt x="163" y="504"/>
                </a:cubicBezTo>
                <a:cubicBezTo>
                  <a:pt x="199" y="483"/>
                  <a:pt x="199" y="483"/>
                  <a:pt x="199" y="483"/>
                </a:cubicBezTo>
                <a:cubicBezTo>
                  <a:pt x="198" y="479"/>
                  <a:pt x="196" y="475"/>
                  <a:pt x="195" y="471"/>
                </a:cubicBezTo>
                <a:cubicBezTo>
                  <a:pt x="154" y="478"/>
                  <a:pt x="154" y="478"/>
                  <a:pt x="154" y="478"/>
                </a:cubicBezTo>
                <a:cubicBezTo>
                  <a:pt x="143" y="416"/>
                  <a:pt x="143" y="416"/>
                  <a:pt x="143" y="416"/>
                </a:cubicBezTo>
                <a:cubicBezTo>
                  <a:pt x="184" y="408"/>
                  <a:pt x="184" y="408"/>
                  <a:pt x="184" y="408"/>
                </a:cubicBezTo>
                <a:cubicBezTo>
                  <a:pt x="184" y="406"/>
                  <a:pt x="184" y="404"/>
                  <a:pt x="184" y="402"/>
                </a:cubicBezTo>
                <a:cubicBezTo>
                  <a:pt x="184" y="400"/>
                  <a:pt x="184" y="397"/>
                  <a:pt x="184" y="395"/>
                </a:cubicBezTo>
                <a:cubicBezTo>
                  <a:pt x="143" y="388"/>
                  <a:pt x="143" y="388"/>
                  <a:pt x="143" y="388"/>
                </a:cubicBezTo>
                <a:cubicBezTo>
                  <a:pt x="154" y="325"/>
                  <a:pt x="154" y="325"/>
                  <a:pt x="154" y="325"/>
                </a:cubicBezTo>
                <a:cubicBezTo>
                  <a:pt x="195" y="333"/>
                  <a:pt x="195" y="333"/>
                  <a:pt x="195" y="333"/>
                </a:cubicBezTo>
                <a:cubicBezTo>
                  <a:pt x="196" y="328"/>
                  <a:pt x="198" y="324"/>
                  <a:pt x="199" y="320"/>
                </a:cubicBezTo>
                <a:cubicBezTo>
                  <a:pt x="163" y="299"/>
                  <a:pt x="163" y="299"/>
                  <a:pt x="163" y="299"/>
                </a:cubicBezTo>
                <a:cubicBezTo>
                  <a:pt x="195" y="244"/>
                  <a:pt x="195" y="244"/>
                  <a:pt x="195" y="244"/>
                </a:cubicBezTo>
                <a:cubicBezTo>
                  <a:pt x="231" y="265"/>
                  <a:pt x="231" y="265"/>
                  <a:pt x="231" y="265"/>
                </a:cubicBezTo>
                <a:cubicBezTo>
                  <a:pt x="234" y="262"/>
                  <a:pt x="237" y="258"/>
                  <a:pt x="240" y="255"/>
                </a:cubicBezTo>
                <a:cubicBezTo>
                  <a:pt x="213" y="223"/>
                  <a:pt x="213" y="223"/>
                  <a:pt x="213" y="223"/>
                </a:cubicBezTo>
                <a:cubicBezTo>
                  <a:pt x="261" y="182"/>
                  <a:pt x="261" y="182"/>
                  <a:pt x="261" y="182"/>
                </a:cubicBezTo>
                <a:cubicBezTo>
                  <a:pt x="288" y="214"/>
                  <a:pt x="288" y="214"/>
                  <a:pt x="288" y="214"/>
                </a:cubicBezTo>
                <a:cubicBezTo>
                  <a:pt x="292" y="212"/>
                  <a:pt x="296" y="210"/>
                  <a:pt x="300" y="208"/>
                </a:cubicBezTo>
                <a:cubicBezTo>
                  <a:pt x="285" y="168"/>
                  <a:pt x="285" y="168"/>
                  <a:pt x="285" y="168"/>
                </a:cubicBezTo>
                <a:cubicBezTo>
                  <a:pt x="345" y="146"/>
                  <a:pt x="345" y="146"/>
                  <a:pt x="345" y="146"/>
                </a:cubicBezTo>
                <a:cubicBezTo>
                  <a:pt x="359" y="186"/>
                  <a:pt x="359" y="186"/>
                  <a:pt x="359" y="186"/>
                </a:cubicBezTo>
                <a:cubicBezTo>
                  <a:pt x="364" y="185"/>
                  <a:pt x="368" y="184"/>
                  <a:pt x="372" y="184"/>
                </a:cubicBezTo>
                <a:cubicBezTo>
                  <a:pt x="372" y="142"/>
                  <a:pt x="372" y="142"/>
                  <a:pt x="372" y="142"/>
                </a:cubicBezTo>
                <a:cubicBezTo>
                  <a:pt x="436" y="142"/>
                  <a:pt x="436" y="142"/>
                  <a:pt x="436" y="142"/>
                </a:cubicBezTo>
                <a:cubicBezTo>
                  <a:pt x="436" y="184"/>
                  <a:pt x="436" y="184"/>
                  <a:pt x="436" y="184"/>
                </a:cubicBezTo>
                <a:cubicBezTo>
                  <a:pt x="440" y="184"/>
                  <a:pt x="445" y="185"/>
                  <a:pt x="449" y="186"/>
                </a:cubicBezTo>
                <a:cubicBezTo>
                  <a:pt x="463" y="146"/>
                  <a:pt x="463" y="146"/>
                  <a:pt x="463" y="146"/>
                </a:cubicBezTo>
                <a:cubicBezTo>
                  <a:pt x="523" y="168"/>
                  <a:pt x="523" y="168"/>
                  <a:pt x="523" y="168"/>
                </a:cubicBezTo>
                <a:cubicBezTo>
                  <a:pt x="509" y="208"/>
                  <a:pt x="509" y="208"/>
                  <a:pt x="509" y="208"/>
                </a:cubicBezTo>
                <a:cubicBezTo>
                  <a:pt x="513" y="210"/>
                  <a:pt x="516" y="212"/>
                  <a:pt x="520" y="214"/>
                </a:cubicBezTo>
                <a:cubicBezTo>
                  <a:pt x="547" y="182"/>
                  <a:pt x="547" y="182"/>
                  <a:pt x="547" y="182"/>
                </a:cubicBezTo>
                <a:cubicBezTo>
                  <a:pt x="596" y="223"/>
                  <a:pt x="596" y="223"/>
                  <a:pt x="596" y="223"/>
                </a:cubicBezTo>
                <a:cubicBezTo>
                  <a:pt x="569" y="255"/>
                  <a:pt x="569" y="255"/>
                  <a:pt x="569" y="255"/>
                </a:cubicBezTo>
                <a:cubicBezTo>
                  <a:pt x="572" y="258"/>
                  <a:pt x="575" y="262"/>
                  <a:pt x="577" y="265"/>
                </a:cubicBezTo>
                <a:cubicBezTo>
                  <a:pt x="614" y="244"/>
                  <a:pt x="614" y="244"/>
                  <a:pt x="614" y="244"/>
                </a:cubicBezTo>
                <a:cubicBezTo>
                  <a:pt x="645" y="299"/>
                  <a:pt x="645" y="299"/>
                  <a:pt x="645" y="299"/>
                </a:cubicBezTo>
                <a:cubicBezTo>
                  <a:pt x="609" y="320"/>
                  <a:pt x="609" y="320"/>
                  <a:pt x="609" y="320"/>
                </a:cubicBezTo>
                <a:cubicBezTo>
                  <a:pt x="611" y="324"/>
                  <a:pt x="612" y="328"/>
                  <a:pt x="614" y="333"/>
                </a:cubicBezTo>
                <a:cubicBezTo>
                  <a:pt x="655" y="325"/>
                  <a:pt x="655" y="325"/>
                  <a:pt x="655" y="325"/>
                </a:cubicBezTo>
                <a:cubicBezTo>
                  <a:pt x="666" y="388"/>
                  <a:pt x="666" y="388"/>
                  <a:pt x="666" y="388"/>
                </a:cubicBezTo>
                <a:cubicBezTo>
                  <a:pt x="625" y="395"/>
                  <a:pt x="625" y="395"/>
                  <a:pt x="625" y="395"/>
                </a:cubicBezTo>
                <a:cubicBezTo>
                  <a:pt x="625" y="397"/>
                  <a:pt x="625" y="400"/>
                  <a:pt x="625" y="402"/>
                </a:cubicBezTo>
                <a:cubicBezTo>
                  <a:pt x="625" y="404"/>
                  <a:pt x="625" y="406"/>
                  <a:pt x="625" y="408"/>
                </a:cubicBezTo>
                <a:cubicBezTo>
                  <a:pt x="666" y="416"/>
                  <a:pt x="666" y="416"/>
                  <a:pt x="666" y="416"/>
                </a:cubicBezTo>
                <a:lnTo>
                  <a:pt x="655" y="478"/>
                </a:lnTo>
                <a:close/>
                <a:moveTo>
                  <a:pt x="689" y="559"/>
                </a:moveTo>
                <a:cubicBezTo>
                  <a:pt x="685" y="566"/>
                  <a:pt x="677" y="568"/>
                  <a:pt x="671" y="564"/>
                </a:cubicBezTo>
                <a:cubicBezTo>
                  <a:pt x="665" y="561"/>
                  <a:pt x="662" y="553"/>
                  <a:pt x="666" y="546"/>
                </a:cubicBezTo>
                <a:cubicBezTo>
                  <a:pt x="670" y="540"/>
                  <a:pt x="678" y="538"/>
                  <a:pt x="684" y="542"/>
                </a:cubicBezTo>
                <a:cubicBezTo>
                  <a:pt x="690" y="545"/>
                  <a:pt x="692" y="553"/>
                  <a:pt x="689" y="559"/>
                </a:cubicBezTo>
                <a:close/>
                <a:moveTo>
                  <a:pt x="708" y="329"/>
                </a:moveTo>
                <a:cubicBezTo>
                  <a:pt x="715" y="328"/>
                  <a:pt x="722" y="333"/>
                  <a:pt x="723" y="340"/>
                </a:cubicBezTo>
                <a:cubicBezTo>
                  <a:pt x="725" y="347"/>
                  <a:pt x="720" y="354"/>
                  <a:pt x="713" y="355"/>
                </a:cubicBezTo>
                <a:cubicBezTo>
                  <a:pt x="706" y="356"/>
                  <a:pt x="699" y="351"/>
                  <a:pt x="698" y="344"/>
                </a:cubicBezTo>
                <a:cubicBezTo>
                  <a:pt x="696" y="337"/>
                  <a:pt x="701" y="330"/>
                  <a:pt x="708" y="329"/>
                </a:cubicBezTo>
                <a:close/>
                <a:moveTo>
                  <a:pt x="725" y="453"/>
                </a:moveTo>
                <a:cubicBezTo>
                  <a:pt x="724" y="460"/>
                  <a:pt x="717" y="464"/>
                  <a:pt x="710" y="463"/>
                </a:cubicBezTo>
                <a:cubicBezTo>
                  <a:pt x="703" y="462"/>
                  <a:pt x="698" y="455"/>
                  <a:pt x="700" y="448"/>
                </a:cubicBezTo>
                <a:cubicBezTo>
                  <a:pt x="701" y="441"/>
                  <a:pt x="708" y="436"/>
                  <a:pt x="715" y="437"/>
                </a:cubicBezTo>
                <a:cubicBezTo>
                  <a:pt x="722" y="439"/>
                  <a:pt x="727" y="445"/>
                  <a:pt x="725" y="453"/>
                </a:cubicBezTo>
                <a:close/>
              </a:path>
            </a:pathLst>
          </a:custGeom>
          <a:solidFill>
            <a:schemeClr val="tx1">
              <a:lumMod val="75000"/>
              <a:lumOff val="25000"/>
              <a:alpha val="5000"/>
            </a:schemeClr>
          </a:solidFill>
          <a:ln>
            <a:noFill/>
          </a:ln>
        </p:spPr>
        <p:txBody>
          <a:bodyPr/>
          <a:lstStyle/>
          <a:p>
            <a:pPr fontAlgn="base">
              <a:spcBef>
                <a:spcPct val="0"/>
              </a:spcBef>
              <a:spcAft>
                <a:spcPct val="0"/>
              </a:spcAft>
              <a:defRPr/>
            </a:pPr>
            <a:endParaRPr lang="zh-CN" altLang="en-US">
              <a:solidFill>
                <a:prstClr val="black"/>
              </a:solidFill>
            </a:endParaRPr>
          </a:p>
        </p:txBody>
      </p:sp>
      <p:sp>
        <p:nvSpPr>
          <p:cNvPr id="10" name="矩形 9"/>
          <p:cNvSpPr/>
          <p:nvPr/>
        </p:nvSpPr>
        <p:spPr>
          <a:xfrm>
            <a:off x="0" y="2605108"/>
            <a:ext cx="9144000" cy="1879600"/>
          </a:xfrm>
          <a:prstGeom prst="rect">
            <a:avLst/>
          </a:prstGeom>
          <a:solidFill>
            <a:srgbClr val="3991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75" name="TextBox 74"/>
          <p:cNvSpPr txBox="1"/>
          <p:nvPr/>
        </p:nvSpPr>
        <p:spPr>
          <a:xfrm>
            <a:off x="3031590" y="3225784"/>
            <a:ext cx="5624512" cy="6553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r" eaLnBrk="1" hangingPunct="1">
              <a:lnSpc>
                <a:spcPts val="4400"/>
              </a:lnSpc>
              <a:spcBef>
                <a:spcPct val="0"/>
              </a:spcBef>
              <a:buFont typeface="Arial" panose="020B0604020202020204" pitchFamily="34" charset="0"/>
              <a:buNone/>
            </a:pPr>
            <a:r>
              <a:rPr lang="zh-CN" altLang="en-US" sz="4000" b="1" dirty="0">
                <a:solidFill>
                  <a:prstClr val="white"/>
                </a:solidFill>
                <a:latin typeface="Modern No. 20" panose="02070704070505020303" pitchFamily="18" charset="0"/>
                <a:ea typeface="微软雅黑" panose="020B0503020204020204" pitchFamily="34" charset="-122"/>
              </a:rPr>
              <a:t>二、目前开发的应用</a:t>
            </a:r>
          </a:p>
        </p:txBody>
      </p:sp>
      <p:grpSp>
        <p:nvGrpSpPr>
          <p:cNvPr id="77" name="组合 76"/>
          <p:cNvGrpSpPr/>
          <p:nvPr/>
        </p:nvGrpSpPr>
        <p:grpSpPr>
          <a:xfrm>
            <a:off x="1549124" y="2199340"/>
            <a:ext cx="2093912" cy="2785533"/>
            <a:chOff x="6228184" y="634477"/>
            <a:chExt cx="1147603" cy="1145185"/>
          </a:xfrm>
        </p:grpSpPr>
        <p:grpSp>
          <p:nvGrpSpPr>
            <p:cNvPr id="78" name="组合 77"/>
            <p:cNvGrpSpPr/>
            <p:nvPr/>
          </p:nvGrpSpPr>
          <p:grpSpPr>
            <a:xfrm flipH="1">
              <a:off x="6601413" y="1027070"/>
              <a:ext cx="402354" cy="360000"/>
              <a:chOff x="7008812" y="2716213"/>
              <a:chExt cx="1236664" cy="1106487"/>
            </a:xfrm>
            <a:solidFill>
              <a:schemeClr val="bg1"/>
            </a:solidFill>
            <a:effectLst>
              <a:outerShdw blurRad="50800" dist="38100" dir="2700000" algn="tl" rotWithShape="0">
                <a:prstClr val="black">
                  <a:alpha val="40000"/>
                </a:prstClr>
              </a:outerShdw>
            </a:effectLst>
          </p:grpSpPr>
          <p:sp>
            <p:nvSpPr>
              <p:cNvPr id="93" name="Freeform 23"/>
              <p:cNvSpPr/>
              <p:nvPr/>
            </p:nvSpPr>
            <p:spPr bwMode="auto">
              <a:xfrm>
                <a:off x="7761288" y="3354388"/>
                <a:ext cx="484188" cy="296862"/>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defRPr/>
                </a:pPr>
                <a:endParaRPr lang="zh-CN" altLang="en-US">
                  <a:solidFill>
                    <a:prstClr val="black"/>
                  </a:solidFill>
                </a:endParaRPr>
              </a:p>
            </p:txBody>
          </p:sp>
          <p:sp>
            <p:nvSpPr>
              <p:cNvPr id="94" name="Freeform 24"/>
              <p:cNvSpPr>
                <a:spLocks noEditPoints="1"/>
              </p:cNvSpPr>
              <p:nvPr/>
            </p:nvSpPr>
            <p:spPr bwMode="auto">
              <a:xfrm>
                <a:off x="7143750" y="2716213"/>
                <a:ext cx="269875" cy="274637"/>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defRPr/>
                </a:pPr>
                <a:endParaRPr lang="zh-CN" altLang="en-US">
                  <a:solidFill>
                    <a:prstClr val="black"/>
                  </a:solidFill>
                </a:endParaRPr>
              </a:p>
            </p:txBody>
          </p:sp>
          <p:sp>
            <p:nvSpPr>
              <p:cNvPr id="95" name="Freeform 25"/>
              <p:cNvSpPr/>
              <p:nvPr/>
            </p:nvSpPr>
            <p:spPr bwMode="auto">
              <a:xfrm>
                <a:off x="7008812" y="2798763"/>
                <a:ext cx="911225" cy="1023937"/>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defRPr/>
                </a:pPr>
                <a:endParaRPr lang="zh-CN" altLang="en-US">
                  <a:solidFill>
                    <a:prstClr val="black"/>
                  </a:solidFill>
                </a:endParaRPr>
              </a:p>
            </p:txBody>
          </p:sp>
        </p:grpSp>
        <p:grpSp>
          <p:nvGrpSpPr>
            <p:cNvPr id="79" name="组合 78"/>
            <p:cNvGrpSpPr/>
            <p:nvPr/>
          </p:nvGrpSpPr>
          <p:grpSpPr>
            <a:xfrm>
              <a:off x="6228184" y="634477"/>
              <a:ext cx="1147603" cy="1145185"/>
              <a:chOff x="6228184" y="634477"/>
              <a:chExt cx="1147603" cy="1145185"/>
            </a:xfrm>
            <a:solidFill>
              <a:schemeClr val="bg1">
                <a:alpha val="0"/>
              </a:schemeClr>
            </a:solidFill>
            <a:effectLst>
              <a:outerShdw blurRad="50800" dist="38100" dir="2700000" algn="tl" rotWithShape="0">
                <a:prstClr val="black">
                  <a:alpha val="40000"/>
                </a:prstClr>
              </a:outerShdw>
            </a:effectLst>
          </p:grpSpPr>
          <p:sp>
            <p:nvSpPr>
              <p:cNvPr id="80" name="Freeform 16"/>
              <p:cNvSpPr>
                <a:spLocks noEditPoints="1"/>
              </p:cNvSpPr>
              <p:nvPr/>
            </p:nvSpPr>
            <p:spPr bwMode="auto">
              <a:xfrm>
                <a:off x="6359995" y="766288"/>
                <a:ext cx="885190" cy="881563"/>
              </a:xfrm>
              <a:custGeom>
                <a:avLst/>
                <a:gdLst>
                  <a:gd name="T0" fmla="*/ 155 w 310"/>
                  <a:gd name="T1" fmla="*/ 0 h 309"/>
                  <a:gd name="T2" fmla="*/ 0 w 310"/>
                  <a:gd name="T3" fmla="*/ 155 h 309"/>
                  <a:gd name="T4" fmla="*/ 155 w 310"/>
                  <a:gd name="T5" fmla="*/ 309 h 309"/>
                  <a:gd name="T6" fmla="*/ 310 w 310"/>
                  <a:gd name="T7" fmla="*/ 155 h 309"/>
                  <a:gd name="T8" fmla="*/ 155 w 310"/>
                  <a:gd name="T9" fmla="*/ 0 h 309"/>
                  <a:gd name="T10" fmla="*/ 155 w 310"/>
                  <a:gd name="T11" fmla="*/ 262 h 309"/>
                  <a:gd name="T12" fmla="*/ 48 w 310"/>
                  <a:gd name="T13" fmla="*/ 155 h 309"/>
                  <a:gd name="T14" fmla="*/ 155 w 310"/>
                  <a:gd name="T15" fmla="*/ 47 h 309"/>
                  <a:gd name="T16" fmla="*/ 262 w 310"/>
                  <a:gd name="T17" fmla="*/ 155 h 309"/>
                  <a:gd name="T18" fmla="*/ 155 w 310"/>
                  <a:gd name="T19" fmla="*/ 26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309">
                    <a:moveTo>
                      <a:pt x="155" y="0"/>
                    </a:moveTo>
                    <a:cubicBezTo>
                      <a:pt x="69" y="0"/>
                      <a:pt x="0" y="69"/>
                      <a:pt x="0" y="155"/>
                    </a:cubicBezTo>
                    <a:cubicBezTo>
                      <a:pt x="0" y="240"/>
                      <a:pt x="69" y="309"/>
                      <a:pt x="155" y="309"/>
                    </a:cubicBezTo>
                    <a:cubicBezTo>
                      <a:pt x="240" y="309"/>
                      <a:pt x="310" y="240"/>
                      <a:pt x="310" y="155"/>
                    </a:cubicBezTo>
                    <a:cubicBezTo>
                      <a:pt x="310" y="69"/>
                      <a:pt x="240" y="0"/>
                      <a:pt x="155" y="0"/>
                    </a:cubicBezTo>
                    <a:close/>
                    <a:moveTo>
                      <a:pt x="155" y="262"/>
                    </a:moveTo>
                    <a:cubicBezTo>
                      <a:pt x="96" y="262"/>
                      <a:pt x="48" y="214"/>
                      <a:pt x="48" y="155"/>
                    </a:cubicBezTo>
                    <a:cubicBezTo>
                      <a:pt x="48" y="95"/>
                      <a:pt x="96" y="47"/>
                      <a:pt x="155" y="47"/>
                    </a:cubicBezTo>
                    <a:cubicBezTo>
                      <a:pt x="214" y="47"/>
                      <a:pt x="262" y="95"/>
                      <a:pt x="262" y="155"/>
                    </a:cubicBezTo>
                    <a:cubicBezTo>
                      <a:pt x="262" y="214"/>
                      <a:pt x="214" y="262"/>
                      <a:pt x="155" y="26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1" name="Freeform 17"/>
              <p:cNvSpPr/>
              <p:nvPr/>
            </p:nvSpPr>
            <p:spPr bwMode="auto">
              <a:xfrm>
                <a:off x="6745754" y="634477"/>
                <a:ext cx="113672" cy="142695"/>
              </a:xfrm>
              <a:custGeom>
                <a:avLst/>
                <a:gdLst>
                  <a:gd name="T0" fmla="*/ 75 w 94"/>
                  <a:gd name="T1" fmla="*/ 0 h 118"/>
                  <a:gd name="T2" fmla="*/ 75 w 94"/>
                  <a:gd name="T3" fmla="*/ 0 h 118"/>
                  <a:gd name="T4" fmla="*/ 19 w 94"/>
                  <a:gd name="T5" fmla="*/ 0 h 118"/>
                  <a:gd name="T6" fmla="*/ 16 w 94"/>
                  <a:gd name="T7" fmla="*/ 0 h 118"/>
                  <a:gd name="T8" fmla="*/ 0 w 94"/>
                  <a:gd name="T9" fmla="*/ 118 h 118"/>
                  <a:gd name="T10" fmla="*/ 19 w 94"/>
                  <a:gd name="T11" fmla="*/ 118 h 118"/>
                  <a:gd name="T12" fmla="*/ 75 w 94"/>
                  <a:gd name="T13" fmla="*/ 118 h 118"/>
                  <a:gd name="T14" fmla="*/ 94 w 94"/>
                  <a:gd name="T15" fmla="*/ 118 h 118"/>
                  <a:gd name="T16" fmla="*/ 75 w 94"/>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75" y="0"/>
                    </a:moveTo>
                    <a:lnTo>
                      <a:pt x="75" y="0"/>
                    </a:lnTo>
                    <a:lnTo>
                      <a:pt x="19" y="0"/>
                    </a:lnTo>
                    <a:lnTo>
                      <a:pt x="16" y="0"/>
                    </a:lnTo>
                    <a:lnTo>
                      <a:pt x="0" y="118"/>
                    </a:lnTo>
                    <a:lnTo>
                      <a:pt x="19" y="118"/>
                    </a:lnTo>
                    <a:lnTo>
                      <a:pt x="75" y="118"/>
                    </a:lnTo>
                    <a:lnTo>
                      <a:pt x="94" y="118"/>
                    </a:lnTo>
                    <a:lnTo>
                      <a:pt x="75"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2" name="Freeform 18"/>
              <p:cNvSpPr/>
              <p:nvPr/>
            </p:nvSpPr>
            <p:spPr bwMode="auto">
              <a:xfrm>
                <a:off x="6485760" y="691313"/>
                <a:ext cx="151159" cy="171717"/>
              </a:xfrm>
              <a:custGeom>
                <a:avLst/>
                <a:gdLst>
                  <a:gd name="T0" fmla="*/ 49 w 125"/>
                  <a:gd name="T1" fmla="*/ 0 h 142"/>
                  <a:gd name="T2" fmla="*/ 49 w 125"/>
                  <a:gd name="T3" fmla="*/ 0 h 142"/>
                  <a:gd name="T4" fmla="*/ 0 w 125"/>
                  <a:gd name="T5" fmla="*/ 31 h 142"/>
                  <a:gd name="T6" fmla="*/ 0 w 125"/>
                  <a:gd name="T7" fmla="*/ 31 h 142"/>
                  <a:gd name="T8" fmla="*/ 45 w 125"/>
                  <a:gd name="T9" fmla="*/ 142 h 142"/>
                  <a:gd name="T10" fmla="*/ 59 w 125"/>
                  <a:gd name="T11" fmla="*/ 135 h 142"/>
                  <a:gd name="T12" fmla="*/ 108 w 125"/>
                  <a:gd name="T13" fmla="*/ 104 h 142"/>
                  <a:gd name="T14" fmla="*/ 125 w 125"/>
                  <a:gd name="T15" fmla="*/ 97 h 142"/>
                  <a:gd name="T16" fmla="*/ 49 w 12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49" y="0"/>
                    </a:moveTo>
                    <a:lnTo>
                      <a:pt x="49" y="0"/>
                    </a:lnTo>
                    <a:lnTo>
                      <a:pt x="0" y="31"/>
                    </a:lnTo>
                    <a:lnTo>
                      <a:pt x="0" y="31"/>
                    </a:lnTo>
                    <a:lnTo>
                      <a:pt x="45" y="142"/>
                    </a:lnTo>
                    <a:lnTo>
                      <a:pt x="59" y="135"/>
                    </a:lnTo>
                    <a:lnTo>
                      <a:pt x="108" y="104"/>
                    </a:lnTo>
                    <a:lnTo>
                      <a:pt x="125" y="97"/>
                    </a:lnTo>
                    <a:lnTo>
                      <a:pt x="49"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3" name="Freeform 19"/>
              <p:cNvSpPr/>
              <p:nvPr/>
            </p:nvSpPr>
            <p:spPr bwMode="auto">
              <a:xfrm>
                <a:off x="6288648" y="888425"/>
                <a:ext cx="171717" cy="151160"/>
              </a:xfrm>
              <a:custGeom>
                <a:avLst/>
                <a:gdLst>
                  <a:gd name="T0" fmla="*/ 28 w 142"/>
                  <a:gd name="T1" fmla="*/ 0 h 125"/>
                  <a:gd name="T2" fmla="*/ 28 w 142"/>
                  <a:gd name="T3" fmla="*/ 0 h 125"/>
                  <a:gd name="T4" fmla="*/ 0 w 142"/>
                  <a:gd name="T5" fmla="*/ 52 h 125"/>
                  <a:gd name="T6" fmla="*/ 0 w 142"/>
                  <a:gd name="T7" fmla="*/ 52 h 125"/>
                  <a:gd name="T8" fmla="*/ 94 w 142"/>
                  <a:gd name="T9" fmla="*/ 125 h 125"/>
                  <a:gd name="T10" fmla="*/ 104 w 142"/>
                  <a:gd name="T11" fmla="*/ 111 h 125"/>
                  <a:gd name="T12" fmla="*/ 132 w 142"/>
                  <a:gd name="T13" fmla="*/ 61 h 125"/>
                  <a:gd name="T14" fmla="*/ 142 w 142"/>
                  <a:gd name="T15" fmla="*/ 45 h 125"/>
                  <a:gd name="T16" fmla="*/ 28 w 1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28" y="0"/>
                    </a:moveTo>
                    <a:lnTo>
                      <a:pt x="28" y="0"/>
                    </a:lnTo>
                    <a:lnTo>
                      <a:pt x="0" y="52"/>
                    </a:lnTo>
                    <a:lnTo>
                      <a:pt x="0" y="52"/>
                    </a:lnTo>
                    <a:lnTo>
                      <a:pt x="94" y="125"/>
                    </a:lnTo>
                    <a:lnTo>
                      <a:pt x="104" y="111"/>
                    </a:lnTo>
                    <a:lnTo>
                      <a:pt x="132" y="61"/>
                    </a:lnTo>
                    <a:lnTo>
                      <a:pt x="142" y="45"/>
                    </a:lnTo>
                    <a:lnTo>
                      <a:pt x="28"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4" name="Freeform 20"/>
              <p:cNvSpPr/>
              <p:nvPr/>
            </p:nvSpPr>
            <p:spPr bwMode="auto">
              <a:xfrm>
                <a:off x="6228184" y="1150838"/>
                <a:ext cx="146322" cy="111253"/>
              </a:xfrm>
              <a:custGeom>
                <a:avLst/>
                <a:gdLst>
                  <a:gd name="T0" fmla="*/ 0 w 121"/>
                  <a:gd name="T1" fmla="*/ 17 h 92"/>
                  <a:gd name="T2" fmla="*/ 0 w 121"/>
                  <a:gd name="T3" fmla="*/ 17 h 92"/>
                  <a:gd name="T4" fmla="*/ 0 w 121"/>
                  <a:gd name="T5" fmla="*/ 76 h 92"/>
                  <a:gd name="T6" fmla="*/ 0 w 121"/>
                  <a:gd name="T7" fmla="*/ 76 h 92"/>
                  <a:gd name="T8" fmla="*/ 121 w 121"/>
                  <a:gd name="T9" fmla="*/ 92 h 92"/>
                  <a:gd name="T10" fmla="*/ 121 w 121"/>
                  <a:gd name="T11" fmla="*/ 76 h 92"/>
                  <a:gd name="T12" fmla="*/ 121 w 121"/>
                  <a:gd name="T13" fmla="*/ 17 h 92"/>
                  <a:gd name="T14" fmla="*/ 121 w 121"/>
                  <a:gd name="T15" fmla="*/ 0 h 92"/>
                  <a:gd name="T16" fmla="*/ 0 w 121"/>
                  <a:gd name="T17"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92">
                    <a:moveTo>
                      <a:pt x="0" y="17"/>
                    </a:moveTo>
                    <a:lnTo>
                      <a:pt x="0" y="17"/>
                    </a:lnTo>
                    <a:lnTo>
                      <a:pt x="0" y="76"/>
                    </a:lnTo>
                    <a:lnTo>
                      <a:pt x="0" y="76"/>
                    </a:lnTo>
                    <a:lnTo>
                      <a:pt x="121" y="92"/>
                    </a:lnTo>
                    <a:lnTo>
                      <a:pt x="121" y="76"/>
                    </a:lnTo>
                    <a:lnTo>
                      <a:pt x="121" y="17"/>
                    </a:lnTo>
                    <a:lnTo>
                      <a:pt x="121" y="0"/>
                    </a:lnTo>
                    <a:lnTo>
                      <a:pt x="0" y="17"/>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5" name="Freeform 21"/>
              <p:cNvSpPr/>
              <p:nvPr/>
            </p:nvSpPr>
            <p:spPr bwMode="auto">
              <a:xfrm>
                <a:off x="6288648" y="1373345"/>
                <a:ext cx="171717" cy="152369"/>
              </a:xfrm>
              <a:custGeom>
                <a:avLst/>
                <a:gdLst>
                  <a:gd name="T0" fmla="*/ 0 w 142"/>
                  <a:gd name="T1" fmla="*/ 74 h 126"/>
                  <a:gd name="T2" fmla="*/ 0 w 142"/>
                  <a:gd name="T3" fmla="*/ 74 h 126"/>
                  <a:gd name="T4" fmla="*/ 28 w 142"/>
                  <a:gd name="T5" fmla="*/ 126 h 126"/>
                  <a:gd name="T6" fmla="*/ 28 w 142"/>
                  <a:gd name="T7" fmla="*/ 126 h 126"/>
                  <a:gd name="T8" fmla="*/ 142 w 142"/>
                  <a:gd name="T9" fmla="*/ 81 h 126"/>
                  <a:gd name="T10" fmla="*/ 132 w 142"/>
                  <a:gd name="T11" fmla="*/ 64 h 126"/>
                  <a:gd name="T12" fmla="*/ 104 w 142"/>
                  <a:gd name="T13" fmla="*/ 15 h 126"/>
                  <a:gd name="T14" fmla="*/ 94 w 142"/>
                  <a:gd name="T15" fmla="*/ 0 h 126"/>
                  <a:gd name="T16" fmla="*/ 0 w 142"/>
                  <a:gd name="T17"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0" y="74"/>
                    </a:moveTo>
                    <a:lnTo>
                      <a:pt x="0" y="74"/>
                    </a:lnTo>
                    <a:lnTo>
                      <a:pt x="28" y="126"/>
                    </a:lnTo>
                    <a:lnTo>
                      <a:pt x="28" y="126"/>
                    </a:lnTo>
                    <a:lnTo>
                      <a:pt x="142" y="81"/>
                    </a:lnTo>
                    <a:lnTo>
                      <a:pt x="132" y="64"/>
                    </a:lnTo>
                    <a:lnTo>
                      <a:pt x="104" y="15"/>
                    </a:lnTo>
                    <a:lnTo>
                      <a:pt x="94" y="0"/>
                    </a:lnTo>
                    <a:lnTo>
                      <a:pt x="0" y="7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6" name="Freeform 22"/>
              <p:cNvSpPr/>
              <p:nvPr/>
            </p:nvSpPr>
            <p:spPr bwMode="auto">
              <a:xfrm>
                <a:off x="6485760" y="1551108"/>
                <a:ext cx="151159" cy="170508"/>
              </a:xfrm>
              <a:custGeom>
                <a:avLst/>
                <a:gdLst>
                  <a:gd name="T0" fmla="*/ 0 w 125"/>
                  <a:gd name="T1" fmla="*/ 111 h 141"/>
                  <a:gd name="T2" fmla="*/ 0 w 125"/>
                  <a:gd name="T3" fmla="*/ 111 h 141"/>
                  <a:gd name="T4" fmla="*/ 49 w 125"/>
                  <a:gd name="T5" fmla="*/ 141 h 141"/>
                  <a:gd name="T6" fmla="*/ 49 w 125"/>
                  <a:gd name="T7" fmla="*/ 141 h 141"/>
                  <a:gd name="T8" fmla="*/ 125 w 125"/>
                  <a:gd name="T9" fmla="*/ 45 h 141"/>
                  <a:gd name="T10" fmla="*/ 108 w 125"/>
                  <a:gd name="T11" fmla="*/ 38 h 141"/>
                  <a:gd name="T12" fmla="*/ 59 w 125"/>
                  <a:gd name="T13" fmla="*/ 7 h 141"/>
                  <a:gd name="T14" fmla="*/ 45 w 125"/>
                  <a:gd name="T15" fmla="*/ 0 h 141"/>
                  <a:gd name="T16" fmla="*/ 0 w 125"/>
                  <a:gd name="T17" fmla="*/ 11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0" y="111"/>
                    </a:moveTo>
                    <a:lnTo>
                      <a:pt x="0" y="111"/>
                    </a:lnTo>
                    <a:lnTo>
                      <a:pt x="49" y="141"/>
                    </a:lnTo>
                    <a:lnTo>
                      <a:pt x="49" y="141"/>
                    </a:lnTo>
                    <a:lnTo>
                      <a:pt x="125" y="45"/>
                    </a:lnTo>
                    <a:lnTo>
                      <a:pt x="108" y="38"/>
                    </a:lnTo>
                    <a:lnTo>
                      <a:pt x="59" y="7"/>
                    </a:lnTo>
                    <a:lnTo>
                      <a:pt x="45" y="0"/>
                    </a:lnTo>
                    <a:lnTo>
                      <a:pt x="0" y="11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7" name="Freeform 23"/>
              <p:cNvSpPr/>
              <p:nvPr/>
            </p:nvSpPr>
            <p:spPr bwMode="auto">
              <a:xfrm>
                <a:off x="6745754" y="1636967"/>
                <a:ext cx="113672" cy="142695"/>
              </a:xfrm>
              <a:custGeom>
                <a:avLst/>
                <a:gdLst>
                  <a:gd name="T0" fmla="*/ 16 w 94"/>
                  <a:gd name="T1" fmla="*/ 118 h 118"/>
                  <a:gd name="T2" fmla="*/ 19 w 94"/>
                  <a:gd name="T3" fmla="*/ 118 h 118"/>
                  <a:gd name="T4" fmla="*/ 75 w 94"/>
                  <a:gd name="T5" fmla="*/ 118 h 118"/>
                  <a:gd name="T6" fmla="*/ 75 w 94"/>
                  <a:gd name="T7" fmla="*/ 118 h 118"/>
                  <a:gd name="T8" fmla="*/ 94 w 94"/>
                  <a:gd name="T9" fmla="*/ 0 h 118"/>
                  <a:gd name="T10" fmla="*/ 75 w 94"/>
                  <a:gd name="T11" fmla="*/ 0 h 118"/>
                  <a:gd name="T12" fmla="*/ 19 w 94"/>
                  <a:gd name="T13" fmla="*/ 0 h 118"/>
                  <a:gd name="T14" fmla="*/ 0 w 94"/>
                  <a:gd name="T15" fmla="*/ 0 h 118"/>
                  <a:gd name="T16" fmla="*/ 16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16" y="118"/>
                    </a:moveTo>
                    <a:lnTo>
                      <a:pt x="19" y="118"/>
                    </a:lnTo>
                    <a:lnTo>
                      <a:pt x="75" y="118"/>
                    </a:lnTo>
                    <a:lnTo>
                      <a:pt x="75" y="118"/>
                    </a:lnTo>
                    <a:lnTo>
                      <a:pt x="94" y="0"/>
                    </a:lnTo>
                    <a:lnTo>
                      <a:pt x="75" y="0"/>
                    </a:lnTo>
                    <a:lnTo>
                      <a:pt x="19" y="0"/>
                    </a:lnTo>
                    <a:lnTo>
                      <a:pt x="0" y="0"/>
                    </a:lnTo>
                    <a:lnTo>
                      <a:pt x="16" y="118"/>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8" name="Freeform 24"/>
              <p:cNvSpPr/>
              <p:nvPr/>
            </p:nvSpPr>
            <p:spPr bwMode="auto">
              <a:xfrm>
                <a:off x="6968261" y="1551108"/>
                <a:ext cx="151159" cy="170508"/>
              </a:xfrm>
              <a:custGeom>
                <a:avLst/>
                <a:gdLst>
                  <a:gd name="T0" fmla="*/ 73 w 125"/>
                  <a:gd name="T1" fmla="*/ 141 h 141"/>
                  <a:gd name="T2" fmla="*/ 75 w 125"/>
                  <a:gd name="T3" fmla="*/ 141 h 141"/>
                  <a:gd name="T4" fmla="*/ 125 w 125"/>
                  <a:gd name="T5" fmla="*/ 111 h 141"/>
                  <a:gd name="T6" fmla="*/ 125 w 125"/>
                  <a:gd name="T7" fmla="*/ 111 h 141"/>
                  <a:gd name="T8" fmla="*/ 80 w 125"/>
                  <a:gd name="T9" fmla="*/ 0 h 141"/>
                  <a:gd name="T10" fmla="*/ 66 w 125"/>
                  <a:gd name="T11" fmla="*/ 7 h 141"/>
                  <a:gd name="T12" fmla="*/ 14 w 125"/>
                  <a:gd name="T13" fmla="*/ 38 h 141"/>
                  <a:gd name="T14" fmla="*/ 0 w 125"/>
                  <a:gd name="T15" fmla="*/ 45 h 141"/>
                  <a:gd name="T16" fmla="*/ 73 w 125"/>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73" y="141"/>
                    </a:moveTo>
                    <a:lnTo>
                      <a:pt x="75" y="141"/>
                    </a:lnTo>
                    <a:lnTo>
                      <a:pt x="125" y="111"/>
                    </a:lnTo>
                    <a:lnTo>
                      <a:pt x="125" y="111"/>
                    </a:lnTo>
                    <a:lnTo>
                      <a:pt x="80" y="0"/>
                    </a:lnTo>
                    <a:lnTo>
                      <a:pt x="66" y="7"/>
                    </a:lnTo>
                    <a:lnTo>
                      <a:pt x="14" y="38"/>
                    </a:lnTo>
                    <a:lnTo>
                      <a:pt x="0" y="45"/>
                    </a:lnTo>
                    <a:lnTo>
                      <a:pt x="73" y="14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9" name="Freeform 25"/>
              <p:cNvSpPr/>
              <p:nvPr/>
            </p:nvSpPr>
            <p:spPr bwMode="auto">
              <a:xfrm>
                <a:off x="7144816" y="1373345"/>
                <a:ext cx="171717" cy="152369"/>
              </a:xfrm>
              <a:custGeom>
                <a:avLst/>
                <a:gdLst>
                  <a:gd name="T0" fmla="*/ 114 w 142"/>
                  <a:gd name="T1" fmla="*/ 126 h 126"/>
                  <a:gd name="T2" fmla="*/ 114 w 142"/>
                  <a:gd name="T3" fmla="*/ 126 h 126"/>
                  <a:gd name="T4" fmla="*/ 142 w 142"/>
                  <a:gd name="T5" fmla="*/ 74 h 126"/>
                  <a:gd name="T6" fmla="*/ 142 w 142"/>
                  <a:gd name="T7" fmla="*/ 74 h 126"/>
                  <a:gd name="T8" fmla="*/ 47 w 142"/>
                  <a:gd name="T9" fmla="*/ 0 h 126"/>
                  <a:gd name="T10" fmla="*/ 38 w 142"/>
                  <a:gd name="T11" fmla="*/ 15 h 126"/>
                  <a:gd name="T12" fmla="*/ 10 w 142"/>
                  <a:gd name="T13" fmla="*/ 64 h 126"/>
                  <a:gd name="T14" fmla="*/ 0 w 142"/>
                  <a:gd name="T15" fmla="*/ 81 h 126"/>
                  <a:gd name="T16" fmla="*/ 114 w 142"/>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114" y="126"/>
                    </a:moveTo>
                    <a:lnTo>
                      <a:pt x="114" y="126"/>
                    </a:lnTo>
                    <a:lnTo>
                      <a:pt x="142" y="74"/>
                    </a:lnTo>
                    <a:lnTo>
                      <a:pt x="142" y="74"/>
                    </a:lnTo>
                    <a:lnTo>
                      <a:pt x="47" y="0"/>
                    </a:lnTo>
                    <a:lnTo>
                      <a:pt x="38" y="15"/>
                    </a:lnTo>
                    <a:lnTo>
                      <a:pt x="10" y="64"/>
                    </a:lnTo>
                    <a:lnTo>
                      <a:pt x="0" y="81"/>
                    </a:lnTo>
                    <a:lnTo>
                      <a:pt x="114" y="12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0" name="Freeform 26"/>
              <p:cNvSpPr/>
              <p:nvPr/>
            </p:nvSpPr>
            <p:spPr bwMode="auto">
              <a:xfrm>
                <a:off x="7230674" y="1150838"/>
                <a:ext cx="145113" cy="111253"/>
              </a:xfrm>
              <a:custGeom>
                <a:avLst/>
                <a:gdLst>
                  <a:gd name="T0" fmla="*/ 120 w 120"/>
                  <a:gd name="T1" fmla="*/ 76 h 92"/>
                  <a:gd name="T2" fmla="*/ 120 w 120"/>
                  <a:gd name="T3" fmla="*/ 76 h 92"/>
                  <a:gd name="T4" fmla="*/ 120 w 120"/>
                  <a:gd name="T5" fmla="*/ 17 h 92"/>
                  <a:gd name="T6" fmla="*/ 120 w 120"/>
                  <a:gd name="T7" fmla="*/ 17 h 92"/>
                  <a:gd name="T8" fmla="*/ 0 w 120"/>
                  <a:gd name="T9" fmla="*/ 0 h 92"/>
                  <a:gd name="T10" fmla="*/ 0 w 120"/>
                  <a:gd name="T11" fmla="*/ 17 h 92"/>
                  <a:gd name="T12" fmla="*/ 0 w 120"/>
                  <a:gd name="T13" fmla="*/ 76 h 92"/>
                  <a:gd name="T14" fmla="*/ 0 w 120"/>
                  <a:gd name="T15" fmla="*/ 92 h 92"/>
                  <a:gd name="T16" fmla="*/ 120 w 120"/>
                  <a:gd name="T1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92">
                    <a:moveTo>
                      <a:pt x="120" y="76"/>
                    </a:moveTo>
                    <a:lnTo>
                      <a:pt x="120" y="76"/>
                    </a:lnTo>
                    <a:lnTo>
                      <a:pt x="120" y="17"/>
                    </a:lnTo>
                    <a:lnTo>
                      <a:pt x="120" y="17"/>
                    </a:lnTo>
                    <a:lnTo>
                      <a:pt x="0" y="0"/>
                    </a:lnTo>
                    <a:lnTo>
                      <a:pt x="0" y="17"/>
                    </a:lnTo>
                    <a:lnTo>
                      <a:pt x="0" y="76"/>
                    </a:lnTo>
                    <a:lnTo>
                      <a:pt x="0" y="92"/>
                    </a:lnTo>
                    <a:lnTo>
                      <a:pt x="120" y="7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1" name="Freeform 27"/>
              <p:cNvSpPr/>
              <p:nvPr/>
            </p:nvSpPr>
            <p:spPr bwMode="auto">
              <a:xfrm>
                <a:off x="7144816" y="888425"/>
                <a:ext cx="171717" cy="151160"/>
              </a:xfrm>
              <a:custGeom>
                <a:avLst/>
                <a:gdLst>
                  <a:gd name="T0" fmla="*/ 142 w 142"/>
                  <a:gd name="T1" fmla="*/ 52 h 125"/>
                  <a:gd name="T2" fmla="*/ 142 w 142"/>
                  <a:gd name="T3" fmla="*/ 52 h 125"/>
                  <a:gd name="T4" fmla="*/ 114 w 142"/>
                  <a:gd name="T5" fmla="*/ 0 h 125"/>
                  <a:gd name="T6" fmla="*/ 114 w 142"/>
                  <a:gd name="T7" fmla="*/ 0 h 125"/>
                  <a:gd name="T8" fmla="*/ 0 w 142"/>
                  <a:gd name="T9" fmla="*/ 45 h 125"/>
                  <a:gd name="T10" fmla="*/ 10 w 142"/>
                  <a:gd name="T11" fmla="*/ 61 h 125"/>
                  <a:gd name="T12" fmla="*/ 38 w 142"/>
                  <a:gd name="T13" fmla="*/ 111 h 125"/>
                  <a:gd name="T14" fmla="*/ 47 w 142"/>
                  <a:gd name="T15" fmla="*/ 125 h 125"/>
                  <a:gd name="T16" fmla="*/ 142 w 142"/>
                  <a:gd name="T17"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142" y="52"/>
                    </a:moveTo>
                    <a:lnTo>
                      <a:pt x="142" y="52"/>
                    </a:lnTo>
                    <a:lnTo>
                      <a:pt x="114" y="0"/>
                    </a:lnTo>
                    <a:lnTo>
                      <a:pt x="114" y="0"/>
                    </a:lnTo>
                    <a:lnTo>
                      <a:pt x="0" y="45"/>
                    </a:lnTo>
                    <a:lnTo>
                      <a:pt x="10" y="61"/>
                    </a:lnTo>
                    <a:lnTo>
                      <a:pt x="38" y="111"/>
                    </a:lnTo>
                    <a:lnTo>
                      <a:pt x="47" y="125"/>
                    </a:lnTo>
                    <a:lnTo>
                      <a:pt x="142" y="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2" name="Freeform 28"/>
              <p:cNvSpPr/>
              <p:nvPr/>
            </p:nvSpPr>
            <p:spPr bwMode="auto">
              <a:xfrm>
                <a:off x="6968261" y="691313"/>
                <a:ext cx="151159" cy="171717"/>
              </a:xfrm>
              <a:custGeom>
                <a:avLst/>
                <a:gdLst>
                  <a:gd name="T0" fmla="*/ 125 w 125"/>
                  <a:gd name="T1" fmla="*/ 31 h 142"/>
                  <a:gd name="T2" fmla="*/ 125 w 125"/>
                  <a:gd name="T3" fmla="*/ 31 h 142"/>
                  <a:gd name="T4" fmla="*/ 75 w 125"/>
                  <a:gd name="T5" fmla="*/ 0 h 142"/>
                  <a:gd name="T6" fmla="*/ 73 w 125"/>
                  <a:gd name="T7" fmla="*/ 0 h 142"/>
                  <a:gd name="T8" fmla="*/ 0 w 125"/>
                  <a:gd name="T9" fmla="*/ 97 h 142"/>
                  <a:gd name="T10" fmla="*/ 14 w 125"/>
                  <a:gd name="T11" fmla="*/ 104 h 142"/>
                  <a:gd name="T12" fmla="*/ 66 w 125"/>
                  <a:gd name="T13" fmla="*/ 135 h 142"/>
                  <a:gd name="T14" fmla="*/ 80 w 125"/>
                  <a:gd name="T15" fmla="*/ 142 h 142"/>
                  <a:gd name="T16" fmla="*/ 125 w 125"/>
                  <a:gd name="T17" fmla="*/ 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125" y="31"/>
                    </a:moveTo>
                    <a:lnTo>
                      <a:pt x="125" y="31"/>
                    </a:lnTo>
                    <a:lnTo>
                      <a:pt x="75" y="0"/>
                    </a:lnTo>
                    <a:lnTo>
                      <a:pt x="73" y="0"/>
                    </a:lnTo>
                    <a:lnTo>
                      <a:pt x="0" y="97"/>
                    </a:lnTo>
                    <a:lnTo>
                      <a:pt x="14" y="104"/>
                    </a:lnTo>
                    <a:lnTo>
                      <a:pt x="66" y="135"/>
                    </a:lnTo>
                    <a:lnTo>
                      <a:pt x="80" y="142"/>
                    </a:lnTo>
                    <a:lnTo>
                      <a:pt x="125" y="3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grpSp>
      </p:grpSp>
      <p:grpSp>
        <p:nvGrpSpPr>
          <p:cNvPr id="96" name="组合 95"/>
          <p:cNvGrpSpPr/>
          <p:nvPr/>
        </p:nvGrpSpPr>
        <p:grpSpPr>
          <a:xfrm>
            <a:off x="1518512" y="2311698"/>
            <a:ext cx="2093604" cy="2466419"/>
            <a:chOff x="6228184" y="634477"/>
            <a:chExt cx="1147603" cy="1145185"/>
          </a:xfrm>
          <a:effectLst>
            <a:outerShdw blurRad="50800" dist="38100" dir="2700000" algn="tl" rotWithShape="0">
              <a:prstClr val="black">
                <a:alpha val="40000"/>
              </a:prstClr>
            </a:outerShdw>
          </a:effectLst>
        </p:grpSpPr>
        <p:sp>
          <p:nvSpPr>
            <p:cNvPr id="97" name="Freeform 16"/>
            <p:cNvSpPr>
              <a:spLocks noEditPoints="1"/>
            </p:cNvSpPr>
            <p:nvPr/>
          </p:nvSpPr>
          <p:spPr bwMode="auto">
            <a:xfrm>
              <a:off x="6359995" y="766288"/>
              <a:ext cx="885190" cy="881563"/>
            </a:xfrm>
            <a:custGeom>
              <a:avLst/>
              <a:gdLst>
                <a:gd name="T0" fmla="*/ 155 w 310"/>
                <a:gd name="T1" fmla="*/ 0 h 309"/>
                <a:gd name="T2" fmla="*/ 0 w 310"/>
                <a:gd name="T3" fmla="*/ 155 h 309"/>
                <a:gd name="T4" fmla="*/ 155 w 310"/>
                <a:gd name="T5" fmla="*/ 309 h 309"/>
                <a:gd name="T6" fmla="*/ 310 w 310"/>
                <a:gd name="T7" fmla="*/ 155 h 309"/>
                <a:gd name="T8" fmla="*/ 155 w 310"/>
                <a:gd name="T9" fmla="*/ 0 h 309"/>
                <a:gd name="T10" fmla="*/ 155 w 310"/>
                <a:gd name="T11" fmla="*/ 262 h 309"/>
                <a:gd name="T12" fmla="*/ 48 w 310"/>
                <a:gd name="T13" fmla="*/ 155 h 309"/>
                <a:gd name="T14" fmla="*/ 155 w 310"/>
                <a:gd name="T15" fmla="*/ 47 h 309"/>
                <a:gd name="T16" fmla="*/ 262 w 310"/>
                <a:gd name="T17" fmla="*/ 155 h 309"/>
                <a:gd name="T18" fmla="*/ 155 w 310"/>
                <a:gd name="T19" fmla="*/ 26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309">
                  <a:moveTo>
                    <a:pt x="155" y="0"/>
                  </a:moveTo>
                  <a:cubicBezTo>
                    <a:pt x="69" y="0"/>
                    <a:pt x="0" y="69"/>
                    <a:pt x="0" y="155"/>
                  </a:cubicBezTo>
                  <a:cubicBezTo>
                    <a:pt x="0" y="240"/>
                    <a:pt x="69" y="309"/>
                    <a:pt x="155" y="309"/>
                  </a:cubicBezTo>
                  <a:cubicBezTo>
                    <a:pt x="240" y="309"/>
                    <a:pt x="310" y="240"/>
                    <a:pt x="310" y="155"/>
                  </a:cubicBezTo>
                  <a:cubicBezTo>
                    <a:pt x="310" y="69"/>
                    <a:pt x="240" y="0"/>
                    <a:pt x="155" y="0"/>
                  </a:cubicBezTo>
                  <a:close/>
                  <a:moveTo>
                    <a:pt x="155" y="262"/>
                  </a:moveTo>
                  <a:cubicBezTo>
                    <a:pt x="96" y="262"/>
                    <a:pt x="48" y="214"/>
                    <a:pt x="48" y="155"/>
                  </a:cubicBezTo>
                  <a:cubicBezTo>
                    <a:pt x="48" y="95"/>
                    <a:pt x="96" y="47"/>
                    <a:pt x="155" y="47"/>
                  </a:cubicBezTo>
                  <a:cubicBezTo>
                    <a:pt x="214" y="47"/>
                    <a:pt x="262" y="95"/>
                    <a:pt x="262" y="155"/>
                  </a:cubicBezTo>
                  <a:cubicBezTo>
                    <a:pt x="262" y="214"/>
                    <a:pt x="214" y="262"/>
                    <a:pt x="155" y="26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8" name="Freeform 17"/>
            <p:cNvSpPr/>
            <p:nvPr/>
          </p:nvSpPr>
          <p:spPr bwMode="auto">
            <a:xfrm>
              <a:off x="6745754" y="634477"/>
              <a:ext cx="113672" cy="142695"/>
            </a:xfrm>
            <a:custGeom>
              <a:avLst/>
              <a:gdLst>
                <a:gd name="T0" fmla="*/ 75 w 94"/>
                <a:gd name="T1" fmla="*/ 0 h 118"/>
                <a:gd name="T2" fmla="*/ 75 w 94"/>
                <a:gd name="T3" fmla="*/ 0 h 118"/>
                <a:gd name="T4" fmla="*/ 19 w 94"/>
                <a:gd name="T5" fmla="*/ 0 h 118"/>
                <a:gd name="T6" fmla="*/ 16 w 94"/>
                <a:gd name="T7" fmla="*/ 0 h 118"/>
                <a:gd name="T8" fmla="*/ 0 w 94"/>
                <a:gd name="T9" fmla="*/ 118 h 118"/>
                <a:gd name="T10" fmla="*/ 19 w 94"/>
                <a:gd name="T11" fmla="*/ 118 h 118"/>
                <a:gd name="T12" fmla="*/ 75 w 94"/>
                <a:gd name="T13" fmla="*/ 118 h 118"/>
                <a:gd name="T14" fmla="*/ 94 w 94"/>
                <a:gd name="T15" fmla="*/ 118 h 118"/>
                <a:gd name="T16" fmla="*/ 75 w 94"/>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75" y="0"/>
                  </a:moveTo>
                  <a:lnTo>
                    <a:pt x="75" y="0"/>
                  </a:lnTo>
                  <a:lnTo>
                    <a:pt x="19" y="0"/>
                  </a:lnTo>
                  <a:lnTo>
                    <a:pt x="16" y="0"/>
                  </a:lnTo>
                  <a:lnTo>
                    <a:pt x="0" y="118"/>
                  </a:lnTo>
                  <a:lnTo>
                    <a:pt x="19" y="118"/>
                  </a:lnTo>
                  <a:lnTo>
                    <a:pt x="75" y="118"/>
                  </a:lnTo>
                  <a:lnTo>
                    <a:pt x="94" y="118"/>
                  </a:lnTo>
                  <a:lnTo>
                    <a:pt x="75"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9" name="Freeform 18"/>
            <p:cNvSpPr/>
            <p:nvPr/>
          </p:nvSpPr>
          <p:spPr bwMode="auto">
            <a:xfrm>
              <a:off x="6485760" y="691313"/>
              <a:ext cx="151159" cy="171717"/>
            </a:xfrm>
            <a:custGeom>
              <a:avLst/>
              <a:gdLst>
                <a:gd name="T0" fmla="*/ 49 w 125"/>
                <a:gd name="T1" fmla="*/ 0 h 142"/>
                <a:gd name="T2" fmla="*/ 49 w 125"/>
                <a:gd name="T3" fmla="*/ 0 h 142"/>
                <a:gd name="T4" fmla="*/ 0 w 125"/>
                <a:gd name="T5" fmla="*/ 31 h 142"/>
                <a:gd name="T6" fmla="*/ 0 w 125"/>
                <a:gd name="T7" fmla="*/ 31 h 142"/>
                <a:gd name="T8" fmla="*/ 45 w 125"/>
                <a:gd name="T9" fmla="*/ 142 h 142"/>
                <a:gd name="T10" fmla="*/ 59 w 125"/>
                <a:gd name="T11" fmla="*/ 135 h 142"/>
                <a:gd name="T12" fmla="*/ 108 w 125"/>
                <a:gd name="T13" fmla="*/ 104 h 142"/>
                <a:gd name="T14" fmla="*/ 125 w 125"/>
                <a:gd name="T15" fmla="*/ 97 h 142"/>
                <a:gd name="T16" fmla="*/ 49 w 12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49" y="0"/>
                  </a:moveTo>
                  <a:lnTo>
                    <a:pt x="49" y="0"/>
                  </a:lnTo>
                  <a:lnTo>
                    <a:pt x="0" y="31"/>
                  </a:lnTo>
                  <a:lnTo>
                    <a:pt x="0" y="31"/>
                  </a:lnTo>
                  <a:lnTo>
                    <a:pt x="45" y="142"/>
                  </a:lnTo>
                  <a:lnTo>
                    <a:pt x="59" y="135"/>
                  </a:lnTo>
                  <a:lnTo>
                    <a:pt x="108" y="104"/>
                  </a:lnTo>
                  <a:lnTo>
                    <a:pt x="125" y="97"/>
                  </a:lnTo>
                  <a:lnTo>
                    <a:pt x="49"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0" name="Freeform 19"/>
            <p:cNvSpPr/>
            <p:nvPr/>
          </p:nvSpPr>
          <p:spPr bwMode="auto">
            <a:xfrm>
              <a:off x="6288648" y="888425"/>
              <a:ext cx="171717" cy="151160"/>
            </a:xfrm>
            <a:custGeom>
              <a:avLst/>
              <a:gdLst>
                <a:gd name="T0" fmla="*/ 28 w 142"/>
                <a:gd name="T1" fmla="*/ 0 h 125"/>
                <a:gd name="T2" fmla="*/ 28 w 142"/>
                <a:gd name="T3" fmla="*/ 0 h 125"/>
                <a:gd name="T4" fmla="*/ 0 w 142"/>
                <a:gd name="T5" fmla="*/ 52 h 125"/>
                <a:gd name="T6" fmla="*/ 0 w 142"/>
                <a:gd name="T7" fmla="*/ 52 h 125"/>
                <a:gd name="T8" fmla="*/ 94 w 142"/>
                <a:gd name="T9" fmla="*/ 125 h 125"/>
                <a:gd name="T10" fmla="*/ 104 w 142"/>
                <a:gd name="T11" fmla="*/ 111 h 125"/>
                <a:gd name="T12" fmla="*/ 132 w 142"/>
                <a:gd name="T13" fmla="*/ 61 h 125"/>
                <a:gd name="T14" fmla="*/ 142 w 142"/>
                <a:gd name="T15" fmla="*/ 45 h 125"/>
                <a:gd name="T16" fmla="*/ 28 w 1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28" y="0"/>
                  </a:moveTo>
                  <a:lnTo>
                    <a:pt x="28" y="0"/>
                  </a:lnTo>
                  <a:lnTo>
                    <a:pt x="0" y="52"/>
                  </a:lnTo>
                  <a:lnTo>
                    <a:pt x="0" y="52"/>
                  </a:lnTo>
                  <a:lnTo>
                    <a:pt x="94" y="125"/>
                  </a:lnTo>
                  <a:lnTo>
                    <a:pt x="104" y="111"/>
                  </a:lnTo>
                  <a:lnTo>
                    <a:pt x="132" y="61"/>
                  </a:lnTo>
                  <a:lnTo>
                    <a:pt x="142" y="45"/>
                  </a:lnTo>
                  <a:lnTo>
                    <a:pt x="28"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1" name="Freeform 20"/>
            <p:cNvSpPr/>
            <p:nvPr/>
          </p:nvSpPr>
          <p:spPr bwMode="auto">
            <a:xfrm>
              <a:off x="6228184" y="1150838"/>
              <a:ext cx="146322" cy="111253"/>
            </a:xfrm>
            <a:custGeom>
              <a:avLst/>
              <a:gdLst>
                <a:gd name="T0" fmla="*/ 0 w 121"/>
                <a:gd name="T1" fmla="*/ 17 h 92"/>
                <a:gd name="T2" fmla="*/ 0 w 121"/>
                <a:gd name="T3" fmla="*/ 17 h 92"/>
                <a:gd name="T4" fmla="*/ 0 w 121"/>
                <a:gd name="T5" fmla="*/ 76 h 92"/>
                <a:gd name="T6" fmla="*/ 0 w 121"/>
                <a:gd name="T7" fmla="*/ 76 h 92"/>
                <a:gd name="T8" fmla="*/ 121 w 121"/>
                <a:gd name="T9" fmla="*/ 92 h 92"/>
                <a:gd name="T10" fmla="*/ 121 w 121"/>
                <a:gd name="T11" fmla="*/ 76 h 92"/>
                <a:gd name="T12" fmla="*/ 121 w 121"/>
                <a:gd name="T13" fmla="*/ 17 h 92"/>
                <a:gd name="T14" fmla="*/ 121 w 121"/>
                <a:gd name="T15" fmla="*/ 0 h 92"/>
                <a:gd name="T16" fmla="*/ 0 w 121"/>
                <a:gd name="T17"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92">
                  <a:moveTo>
                    <a:pt x="0" y="17"/>
                  </a:moveTo>
                  <a:lnTo>
                    <a:pt x="0" y="17"/>
                  </a:lnTo>
                  <a:lnTo>
                    <a:pt x="0" y="76"/>
                  </a:lnTo>
                  <a:lnTo>
                    <a:pt x="0" y="76"/>
                  </a:lnTo>
                  <a:lnTo>
                    <a:pt x="121" y="92"/>
                  </a:lnTo>
                  <a:lnTo>
                    <a:pt x="121" y="76"/>
                  </a:lnTo>
                  <a:lnTo>
                    <a:pt x="121" y="17"/>
                  </a:lnTo>
                  <a:lnTo>
                    <a:pt x="121" y="0"/>
                  </a:lnTo>
                  <a:lnTo>
                    <a:pt x="0" y="1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2" name="Freeform 21"/>
            <p:cNvSpPr/>
            <p:nvPr/>
          </p:nvSpPr>
          <p:spPr bwMode="auto">
            <a:xfrm>
              <a:off x="6288648" y="1373345"/>
              <a:ext cx="171717" cy="152369"/>
            </a:xfrm>
            <a:custGeom>
              <a:avLst/>
              <a:gdLst>
                <a:gd name="T0" fmla="*/ 0 w 142"/>
                <a:gd name="T1" fmla="*/ 74 h 126"/>
                <a:gd name="T2" fmla="*/ 0 w 142"/>
                <a:gd name="T3" fmla="*/ 74 h 126"/>
                <a:gd name="T4" fmla="*/ 28 w 142"/>
                <a:gd name="T5" fmla="*/ 126 h 126"/>
                <a:gd name="T6" fmla="*/ 28 w 142"/>
                <a:gd name="T7" fmla="*/ 126 h 126"/>
                <a:gd name="T8" fmla="*/ 142 w 142"/>
                <a:gd name="T9" fmla="*/ 81 h 126"/>
                <a:gd name="T10" fmla="*/ 132 w 142"/>
                <a:gd name="T11" fmla="*/ 64 h 126"/>
                <a:gd name="T12" fmla="*/ 104 w 142"/>
                <a:gd name="T13" fmla="*/ 15 h 126"/>
                <a:gd name="T14" fmla="*/ 94 w 142"/>
                <a:gd name="T15" fmla="*/ 0 h 126"/>
                <a:gd name="T16" fmla="*/ 0 w 142"/>
                <a:gd name="T17"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0" y="74"/>
                  </a:moveTo>
                  <a:lnTo>
                    <a:pt x="0" y="74"/>
                  </a:lnTo>
                  <a:lnTo>
                    <a:pt x="28" y="126"/>
                  </a:lnTo>
                  <a:lnTo>
                    <a:pt x="28" y="126"/>
                  </a:lnTo>
                  <a:lnTo>
                    <a:pt x="142" y="81"/>
                  </a:lnTo>
                  <a:lnTo>
                    <a:pt x="132" y="64"/>
                  </a:lnTo>
                  <a:lnTo>
                    <a:pt x="104" y="15"/>
                  </a:lnTo>
                  <a:lnTo>
                    <a:pt x="94" y="0"/>
                  </a:lnTo>
                  <a:lnTo>
                    <a:pt x="0" y="74"/>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3" name="Freeform 22"/>
            <p:cNvSpPr/>
            <p:nvPr/>
          </p:nvSpPr>
          <p:spPr bwMode="auto">
            <a:xfrm>
              <a:off x="6485760" y="1551108"/>
              <a:ext cx="151159" cy="170508"/>
            </a:xfrm>
            <a:custGeom>
              <a:avLst/>
              <a:gdLst>
                <a:gd name="T0" fmla="*/ 0 w 125"/>
                <a:gd name="T1" fmla="*/ 111 h 141"/>
                <a:gd name="T2" fmla="*/ 0 w 125"/>
                <a:gd name="T3" fmla="*/ 111 h 141"/>
                <a:gd name="T4" fmla="*/ 49 w 125"/>
                <a:gd name="T5" fmla="*/ 141 h 141"/>
                <a:gd name="T6" fmla="*/ 49 w 125"/>
                <a:gd name="T7" fmla="*/ 141 h 141"/>
                <a:gd name="T8" fmla="*/ 125 w 125"/>
                <a:gd name="T9" fmla="*/ 45 h 141"/>
                <a:gd name="T10" fmla="*/ 108 w 125"/>
                <a:gd name="T11" fmla="*/ 38 h 141"/>
                <a:gd name="T12" fmla="*/ 59 w 125"/>
                <a:gd name="T13" fmla="*/ 7 h 141"/>
                <a:gd name="T14" fmla="*/ 45 w 125"/>
                <a:gd name="T15" fmla="*/ 0 h 141"/>
                <a:gd name="T16" fmla="*/ 0 w 125"/>
                <a:gd name="T17" fmla="*/ 11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0" y="111"/>
                  </a:moveTo>
                  <a:lnTo>
                    <a:pt x="0" y="111"/>
                  </a:lnTo>
                  <a:lnTo>
                    <a:pt x="49" y="141"/>
                  </a:lnTo>
                  <a:lnTo>
                    <a:pt x="49" y="141"/>
                  </a:lnTo>
                  <a:lnTo>
                    <a:pt x="125" y="45"/>
                  </a:lnTo>
                  <a:lnTo>
                    <a:pt x="108" y="38"/>
                  </a:lnTo>
                  <a:lnTo>
                    <a:pt x="59" y="7"/>
                  </a:lnTo>
                  <a:lnTo>
                    <a:pt x="45" y="0"/>
                  </a:lnTo>
                  <a:lnTo>
                    <a:pt x="0" y="11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4" name="Freeform 23"/>
            <p:cNvSpPr/>
            <p:nvPr/>
          </p:nvSpPr>
          <p:spPr bwMode="auto">
            <a:xfrm>
              <a:off x="6745754" y="1636967"/>
              <a:ext cx="113672" cy="142695"/>
            </a:xfrm>
            <a:custGeom>
              <a:avLst/>
              <a:gdLst>
                <a:gd name="T0" fmla="*/ 16 w 94"/>
                <a:gd name="T1" fmla="*/ 118 h 118"/>
                <a:gd name="T2" fmla="*/ 19 w 94"/>
                <a:gd name="T3" fmla="*/ 118 h 118"/>
                <a:gd name="T4" fmla="*/ 75 w 94"/>
                <a:gd name="T5" fmla="*/ 118 h 118"/>
                <a:gd name="T6" fmla="*/ 75 w 94"/>
                <a:gd name="T7" fmla="*/ 118 h 118"/>
                <a:gd name="T8" fmla="*/ 94 w 94"/>
                <a:gd name="T9" fmla="*/ 0 h 118"/>
                <a:gd name="T10" fmla="*/ 75 w 94"/>
                <a:gd name="T11" fmla="*/ 0 h 118"/>
                <a:gd name="T12" fmla="*/ 19 w 94"/>
                <a:gd name="T13" fmla="*/ 0 h 118"/>
                <a:gd name="T14" fmla="*/ 0 w 94"/>
                <a:gd name="T15" fmla="*/ 0 h 118"/>
                <a:gd name="T16" fmla="*/ 16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16" y="118"/>
                  </a:moveTo>
                  <a:lnTo>
                    <a:pt x="19" y="118"/>
                  </a:lnTo>
                  <a:lnTo>
                    <a:pt x="75" y="118"/>
                  </a:lnTo>
                  <a:lnTo>
                    <a:pt x="75" y="118"/>
                  </a:lnTo>
                  <a:lnTo>
                    <a:pt x="94" y="0"/>
                  </a:lnTo>
                  <a:lnTo>
                    <a:pt x="75" y="0"/>
                  </a:lnTo>
                  <a:lnTo>
                    <a:pt x="19" y="0"/>
                  </a:lnTo>
                  <a:lnTo>
                    <a:pt x="0" y="0"/>
                  </a:lnTo>
                  <a:lnTo>
                    <a:pt x="16" y="118"/>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5" name="Freeform 24"/>
            <p:cNvSpPr/>
            <p:nvPr/>
          </p:nvSpPr>
          <p:spPr bwMode="auto">
            <a:xfrm>
              <a:off x="6968261" y="1551108"/>
              <a:ext cx="151159" cy="170508"/>
            </a:xfrm>
            <a:custGeom>
              <a:avLst/>
              <a:gdLst>
                <a:gd name="T0" fmla="*/ 73 w 125"/>
                <a:gd name="T1" fmla="*/ 141 h 141"/>
                <a:gd name="T2" fmla="*/ 75 w 125"/>
                <a:gd name="T3" fmla="*/ 141 h 141"/>
                <a:gd name="T4" fmla="*/ 125 w 125"/>
                <a:gd name="T5" fmla="*/ 111 h 141"/>
                <a:gd name="T6" fmla="*/ 125 w 125"/>
                <a:gd name="T7" fmla="*/ 111 h 141"/>
                <a:gd name="T8" fmla="*/ 80 w 125"/>
                <a:gd name="T9" fmla="*/ 0 h 141"/>
                <a:gd name="T10" fmla="*/ 66 w 125"/>
                <a:gd name="T11" fmla="*/ 7 h 141"/>
                <a:gd name="T12" fmla="*/ 14 w 125"/>
                <a:gd name="T13" fmla="*/ 38 h 141"/>
                <a:gd name="T14" fmla="*/ 0 w 125"/>
                <a:gd name="T15" fmla="*/ 45 h 141"/>
                <a:gd name="T16" fmla="*/ 73 w 125"/>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73" y="141"/>
                  </a:moveTo>
                  <a:lnTo>
                    <a:pt x="75" y="141"/>
                  </a:lnTo>
                  <a:lnTo>
                    <a:pt x="125" y="111"/>
                  </a:lnTo>
                  <a:lnTo>
                    <a:pt x="125" y="111"/>
                  </a:lnTo>
                  <a:lnTo>
                    <a:pt x="80" y="0"/>
                  </a:lnTo>
                  <a:lnTo>
                    <a:pt x="66" y="7"/>
                  </a:lnTo>
                  <a:lnTo>
                    <a:pt x="14" y="38"/>
                  </a:lnTo>
                  <a:lnTo>
                    <a:pt x="0" y="45"/>
                  </a:lnTo>
                  <a:lnTo>
                    <a:pt x="73" y="14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6" name="Freeform 25"/>
            <p:cNvSpPr/>
            <p:nvPr/>
          </p:nvSpPr>
          <p:spPr bwMode="auto">
            <a:xfrm>
              <a:off x="7144816" y="1373345"/>
              <a:ext cx="171717" cy="152369"/>
            </a:xfrm>
            <a:custGeom>
              <a:avLst/>
              <a:gdLst>
                <a:gd name="T0" fmla="*/ 114 w 142"/>
                <a:gd name="T1" fmla="*/ 126 h 126"/>
                <a:gd name="T2" fmla="*/ 114 w 142"/>
                <a:gd name="T3" fmla="*/ 126 h 126"/>
                <a:gd name="T4" fmla="*/ 142 w 142"/>
                <a:gd name="T5" fmla="*/ 74 h 126"/>
                <a:gd name="T6" fmla="*/ 142 w 142"/>
                <a:gd name="T7" fmla="*/ 74 h 126"/>
                <a:gd name="T8" fmla="*/ 47 w 142"/>
                <a:gd name="T9" fmla="*/ 0 h 126"/>
                <a:gd name="T10" fmla="*/ 38 w 142"/>
                <a:gd name="T11" fmla="*/ 15 h 126"/>
                <a:gd name="T12" fmla="*/ 10 w 142"/>
                <a:gd name="T13" fmla="*/ 64 h 126"/>
                <a:gd name="T14" fmla="*/ 0 w 142"/>
                <a:gd name="T15" fmla="*/ 81 h 126"/>
                <a:gd name="T16" fmla="*/ 114 w 142"/>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114" y="126"/>
                  </a:moveTo>
                  <a:lnTo>
                    <a:pt x="114" y="126"/>
                  </a:lnTo>
                  <a:lnTo>
                    <a:pt x="142" y="74"/>
                  </a:lnTo>
                  <a:lnTo>
                    <a:pt x="142" y="74"/>
                  </a:lnTo>
                  <a:lnTo>
                    <a:pt x="47" y="0"/>
                  </a:lnTo>
                  <a:lnTo>
                    <a:pt x="38" y="15"/>
                  </a:lnTo>
                  <a:lnTo>
                    <a:pt x="10" y="64"/>
                  </a:lnTo>
                  <a:lnTo>
                    <a:pt x="0" y="81"/>
                  </a:lnTo>
                  <a:lnTo>
                    <a:pt x="114" y="12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7" name="Freeform 26"/>
            <p:cNvSpPr/>
            <p:nvPr/>
          </p:nvSpPr>
          <p:spPr bwMode="auto">
            <a:xfrm>
              <a:off x="7230674" y="1150838"/>
              <a:ext cx="145113" cy="111253"/>
            </a:xfrm>
            <a:custGeom>
              <a:avLst/>
              <a:gdLst>
                <a:gd name="T0" fmla="*/ 120 w 120"/>
                <a:gd name="T1" fmla="*/ 76 h 92"/>
                <a:gd name="T2" fmla="*/ 120 w 120"/>
                <a:gd name="T3" fmla="*/ 76 h 92"/>
                <a:gd name="T4" fmla="*/ 120 w 120"/>
                <a:gd name="T5" fmla="*/ 17 h 92"/>
                <a:gd name="T6" fmla="*/ 120 w 120"/>
                <a:gd name="T7" fmla="*/ 17 h 92"/>
                <a:gd name="T8" fmla="*/ 0 w 120"/>
                <a:gd name="T9" fmla="*/ 0 h 92"/>
                <a:gd name="T10" fmla="*/ 0 w 120"/>
                <a:gd name="T11" fmla="*/ 17 h 92"/>
                <a:gd name="T12" fmla="*/ 0 w 120"/>
                <a:gd name="T13" fmla="*/ 76 h 92"/>
                <a:gd name="T14" fmla="*/ 0 w 120"/>
                <a:gd name="T15" fmla="*/ 92 h 92"/>
                <a:gd name="T16" fmla="*/ 120 w 120"/>
                <a:gd name="T1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92">
                  <a:moveTo>
                    <a:pt x="120" y="76"/>
                  </a:moveTo>
                  <a:lnTo>
                    <a:pt x="120" y="76"/>
                  </a:lnTo>
                  <a:lnTo>
                    <a:pt x="120" y="17"/>
                  </a:lnTo>
                  <a:lnTo>
                    <a:pt x="120" y="17"/>
                  </a:lnTo>
                  <a:lnTo>
                    <a:pt x="0" y="0"/>
                  </a:lnTo>
                  <a:lnTo>
                    <a:pt x="0" y="17"/>
                  </a:lnTo>
                  <a:lnTo>
                    <a:pt x="0" y="76"/>
                  </a:lnTo>
                  <a:lnTo>
                    <a:pt x="0" y="92"/>
                  </a:lnTo>
                  <a:lnTo>
                    <a:pt x="120" y="7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8" name="Freeform 27"/>
            <p:cNvSpPr/>
            <p:nvPr/>
          </p:nvSpPr>
          <p:spPr bwMode="auto">
            <a:xfrm>
              <a:off x="7144816" y="888425"/>
              <a:ext cx="171717" cy="151160"/>
            </a:xfrm>
            <a:custGeom>
              <a:avLst/>
              <a:gdLst>
                <a:gd name="T0" fmla="*/ 142 w 142"/>
                <a:gd name="T1" fmla="*/ 52 h 125"/>
                <a:gd name="T2" fmla="*/ 142 w 142"/>
                <a:gd name="T3" fmla="*/ 52 h 125"/>
                <a:gd name="T4" fmla="*/ 114 w 142"/>
                <a:gd name="T5" fmla="*/ 0 h 125"/>
                <a:gd name="T6" fmla="*/ 114 w 142"/>
                <a:gd name="T7" fmla="*/ 0 h 125"/>
                <a:gd name="T8" fmla="*/ 0 w 142"/>
                <a:gd name="T9" fmla="*/ 45 h 125"/>
                <a:gd name="T10" fmla="*/ 10 w 142"/>
                <a:gd name="T11" fmla="*/ 61 h 125"/>
                <a:gd name="T12" fmla="*/ 38 w 142"/>
                <a:gd name="T13" fmla="*/ 111 h 125"/>
                <a:gd name="T14" fmla="*/ 47 w 142"/>
                <a:gd name="T15" fmla="*/ 125 h 125"/>
                <a:gd name="T16" fmla="*/ 142 w 142"/>
                <a:gd name="T17"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142" y="52"/>
                  </a:moveTo>
                  <a:lnTo>
                    <a:pt x="142" y="52"/>
                  </a:lnTo>
                  <a:lnTo>
                    <a:pt x="114" y="0"/>
                  </a:lnTo>
                  <a:lnTo>
                    <a:pt x="114" y="0"/>
                  </a:lnTo>
                  <a:lnTo>
                    <a:pt x="0" y="45"/>
                  </a:lnTo>
                  <a:lnTo>
                    <a:pt x="10" y="61"/>
                  </a:lnTo>
                  <a:lnTo>
                    <a:pt x="38" y="111"/>
                  </a:lnTo>
                  <a:lnTo>
                    <a:pt x="47" y="125"/>
                  </a:lnTo>
                  <a:lnTo>
                    <a:pt x="142" y="5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9" name="Freeform 28"/>
            <p:cNvSpPr/>
            <p:nvPr/>
          </p:nvSpPr>
          <p:spPr bwMode="auto">
            <a:xfrm>
              <a:off x="6968261" y="691313"/>
              <a:ext cx="151159" cy="171717"/>
            </a:xfrm>
            <a:custGeom>
              <a:avLst/>
              <a:gdLst>
                <a:gd name="T0" fmla="*/ 125 w 125"/>
                <a:gd name="T1" fmla="*/ 31 h 142"/>
                <a:gd name="T2" fmla="*/ 125 w 125"/>
                <a:gd name="T3" fmla="*/ 31 h 142"/>
                <a:gd name="T4" fmla="*/ 75 w 125"/>
                <a:gd name="T5" fmla="*/ 0 h 142"/>
                <a:gd name="T6" fmla="*/ 73 w 125"/>
                <a:gd name="T7" fmla="*/ 0 h 142"/>
                <a:gd name="T8" fmla="*/ 0 w 125"/>
                <a:gd name="T9" fmla="*/ 97 h 142"/>
                <a:gd name="T10" fmla="*/ 14 w 125"/>
                <a:gd name="T11" fmla="*/ 104 h 142"/>
                <a:gd name="T12" fmla="*/ 66 w 125"/>
                <a:gd name="T13" fmla="*/ 135 h 142"/>
                <a:gd name="T14" fmla="*/ 80 w 125"/>
                <a:gd name="T15" fmla="*/ 142 h 142"/>
                <a:gd name="T16" fmla="*/ 125 w 125"/>
                <a:gd name="T17" fmla="*/ 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125" y="31"/>
                  </a:moveTo>
                  <a:lnTo>
                    <a:pt x="125" y="31"/>
                  </a:lnTo>
                  <a:lnTo>
                    <a:pt x="75" y="0"/>
                  </a:lnTo>
                  <a:lnTo>
                    <a:pt x="73" y="0"/>
                  </a:lnTo>
                  <a:lnTo>
                    <a:pt x="0" y="97"/>
                  </a:lnTo>
                  <a:lnTo>
                    <a:pt x="14" y="104"/>
                  </a:lnTo>
                  <a:lnTo>
                    <a:pt x="66" y="135"/>
                  </a:lnTo>
                  <a:lnTo>
                    <a:pt x="80" y="142"/>
                  </a:lnTo>
                  <a:lnTo>
                    <a:pt x="125" y="3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grpSp>
    </p:spTree>
    <p:custDataLst>
      <p:tags r:id="rId1"/>
    </p:custData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内容占位符 10"/>
          <p:cNvSpPr>
            <a:spLocks noGrp="1"/>
          </p:cNvSpPr>
          <p:nvPr>
            <p:ph idx="1"/>
          </p:nvPr>
        </p:nvSpPr>
        <p:spPr>
          <a:xfrm>
            <a:off x="1419280" y="1333510"/>
            <a:ext cx="7151272" cy="4348242"/>
          </a:xfrm>
          <a:prstGeom prst="rect">
            <a:avLst/>
          </a:prstGeom>
        </p:spPr>
        <p:txBody>
          <a:bodyPr wrap="square">
            <a:spAutoFit/>
          </a:bodyPr>
          <a:lstStyle/>
          <a:p>
            <a:pPr marL="0" indent="0" algn="ctr">
              <a:lnSpc>
                <a:spcPct val="150000"/>
              </a:lnSpc>
              <a:buNone/>
            </a:pPr>
            <a:r>
              <a:rPr lang="zh-CN" altLang="en-US" sz="2400" b="1" dirty="0">
                <a:solidFill>
                  <a:srgbClr val="3991A7"/>
                </a:solidFill>
                <a:latin typeface="微软雅黑" panose="020B0503020204020204" pitchFamily="34" charset="-122"/>
                <a:ea typeface="微软雅黑" panose="020B0503020204020204" pitchFamily="34" charset="-122"/>
              </a:rPr>
              <a:t>易师易友</a:t>
            </a:r>
            <a:r>
              <a:rPr lang="en-US" altLang="zh-CN" sz="2400" b="1" dirty="0">
                <a:solidFill>
                  <a:srgbClr val="3991A7"/>
                </a:solidFill>
                <a:latin typeface="微软雅黑" panose="020B0503020204020204" pitchFamily="34" charset="-122"/>
                <a:ea typeface="微软雅黑" panose="020B0503020204020204" pitchFamily="34" charset="-122"/>
              </a:rPr>
              <a:t>    </a:t>
            </a:r>
            <a:r>
              <a:rPr lang="zh-CN" altLang="en-US" sz="2400" b="1" dirty="0">
                <a:solidFill>
                  <a:srgbClr val="3991A7"/>
                </a:solidFill>
                <a:latin typeface="微软雅黑" panose="020B0503020204020204" pitchFamily="34" charset="-122"/>
                <a:ea typeface="微软雅黑" panose="020B0503020204020204" pitchFamily="34" charset="-122"/>
              </a:rPr>
              <a:t>学院双指数查询</a:t>
            </a:r>
            <a:endParaRPr lang="en-US" altLang="zh-CN" sz="2400" b="1" dirty="0">
              <a:solidFill>
                <a:srgbClr val="3991A7"/>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2400" b="1" dirty="0">
                <a:solidFill>
                  <a:srgbClr val="3991A7"/>
                </a:solidFill>
                <a:latin typeface="微软雅黑" panose="020B0503020204020204" pitchFamily="34" charset="-122"/>
                <a:ea typeface="微软雅黑" panose="020B0503020204020204" pitchFamily="34" charset="-122"/>
              </a:rPr>
              <a:t>注册报到系统</a:t>
            </a:r>
            <a:r>
              <a:rPr lang="en-US" altLang="zh-CN" sz="2400" b="1" dirty="0">
                <a:solidFill>
                  <a:srgbClr val="3991A7"/>
                </a:solidFill>
                <a:latin typeface="微软雅黑" panose="020B0503020204020204" pitchFamily="34" charset="-122"/>
                <a:ea typeface="微软雅黑" panose="020B0503020204020204" pitchFamily="34" charset="-122"/>
              </a:rPr>
              <a:t>  </a:t>
            </a:r>
            <a:r>
              <a:rPr lang="zh-CN" altLang="en-US" sz="2400" b="1" dirty="0">
                <a:solidFill>
                  <a:srgbClr val="3991A7"/>
                </a:solidFill>
                <a:latin typeface="微软雅黑" panose="020B0503020204020204" pitchFamily="34" charset="-122"/>
                <a:ea typeface="微软雅黑" panose="020B0503020204020204" pitchFamily="34" charset="-122"/>
              </a:rPr>
              <a:t>新生查询系统</a:t>
            </a:r>
            <a:endParaRPr lang="en-US" altLang="zh-CN" sz="2400" b="1" dirty="0">
              <a:solidFill>
                <a:srgbClr val="3991A7"/>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2400" b="1" dirty="0">
                <a:solidFill>
                  <a:srgbClr val="3991A7"/>
                </a:solidFill>
                <a:latin typeface="微软雅黑" panose="020B0503020204020204" pitchFamily="34" charset="-122"/>
                <a:ea typeface="微软雅黑" panose="020B0503020204020204" pitchFamily="34" charset="-122"/>
              </a:rPr>
              <a:t>易课表</a:t>
            </a:r>
            <a:r>
              <a:rPr lang="en-US" altLang="zh-CN" sz="2400" b="1" dirty="0">
                <a:solidFill>
                  <a:srgbClr val="3991A7"/>
                </a:solidFill>
                <a:latin typeface="微软雅黑" panose="020B0503020204020204" pitchFamily="34" charset="-122"/>
                <a:ea typeface="微软雅黑" panose="020B0503020204020204" pitchFamily="34" charset="-122"/>
              </a:rPr>
              <a:t>        </a:t>
            </a:r>
            <a:r>
              <a:rPr lang="zh-CN" altLang="en-US" sz="2400" b="1" dirty="0">
                <a:solidFill>
                  <a:srgbClr val="3991A7"/>
                </a:solidFill>
                <a:latin typeface="微软雅黑" panose="020B0503020204020204" pitchFamily="34" charset="-122"/>
                <a:ea typeface="微软雅黑" panose="020B0503020204020204" pitchFamily="34" charset="-122"/>
              </a:rPr>
              <a:t>辅导员进课堂</a:t>
            </a:r>
            <a:endParaRPr lang="en-US" altLang="zh-CN" sz="2400" b="1" dirty="0">
              <a:solidFill>
                <a:srgbClr val="3991A7"/>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2400" b="1" dirty="0">
                <a:solidFill>
                  <a:srgbClr val="3991A7"/>
                </a:solidFill>
                <a:latin typeface="微软雅黑" panose="020B0503020204020204" pitchFamily="34" charset="-122"/>
                <a:ea typeface="微软雅黑" panose="020B0503020204020204" pitchFamily="34" charset="-122"/>
              </a:rPr>
              <a:t>易月说</a:t>
            </a:r>
            <a:r>
              <a:rPr lang="en-US" altLang="zh-CN" sz="2400" b="1" dirty="0">
                <a:solidFill>
                  <a:srgbClr val="3991A7"/>
                </a:solidFill>
                <a:latin typeface="微软雅黑" panose="020B0503020204020204" pitchFamily="34" charset="-122"/>
                <a:ea typeface="微软雅黑" panose="020B0503020204020204" pitchFamily="34" charset="-122"/>
              </a:rPr>
              <a:t>    </a:t>
            </a:r>
            <a:r>
              <a:rPr lang="zh-CN" altLang="en-US" sz="2400" b="1" dirty="0">
                <a:solidFill>
                  <a:srgbClr val="3991A7"/>
                </a:solidFill>
                <a:latin typeface="微软雅黑" panose="020B0503020204020204" pitchFamily="34" charset="-122"/>
                <a:ea typeface="微软雅黑" panose="020B0503020204020204" pitchFamily="34" charset="-122"/>
              </a:rPr>
              <a:t>华农电话本</a:t>
            </a:r>
            <a:endParaRPr lang="en-US" altLang="zh-CN" sz="2400" b="1" dirty="0">
              <a:solidFill>
                <a:srgbClr val="3991A7"/>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2400" b="1" dirty="0">
                <a:solidFill>
                  <a:srgbClr val="3991A7"/>
                </a:solidFill>
                <a:latin typeface="微软雅黑" panose="020B0503020204020204" pitchFamily="34" charset="-122"/>
                <a:ea typeface="微软雅黑" panose="020B0503020204020204" pitchFamily="34" charset="-122"/>
              </a:rPr>
              <a:t>华农办事指南</a:t>
            </a:r>
            <a:r>
              <a:rPr lang="en-US" altLang="zh-CN" sz="2400" b="1" dirty="0">
                <a:solidFill>
                  <a:srgbClr val="3991A7"/>
                </a:solidFill>
                <a:latin typeface="微软雅黑" panose="020B0503020204020204" pitchFamily="34" charset="-122"/>
                <a:ea typeface="微软雅黑" panose="020B0503020204020204" pitchFamily="34" charset="-122"/>
              </a:rPr>
              <a:t>    </a:t>
            </a:r>
            <a:r>
              <a:rPr lang="zh-CN" altLang="en-US" sz="2400" b="1" dirty="0">
                <a:solidFill>
                  <a:srgbClr val="3991A7"/>
                </a:solidFill>
                <a:latin typeface="微软雅黑" panose="020B0503020204020204" pitchFamily="34" charset="-122"/>
                <a:ea typeface="微软雅黑" panose="020B0503020204020204" pitchFamily="34" charset="-122"/>
              </a:rPr>
              <a:t>华农新闻</a:t>
            </a:r>
            <a:endParaRPr lang="en-US" altLang="zh-CN" sz="2400" b="1" dirty="0">
              <a:solidFill>
                <a:srgbClr val="3991A7"/>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2400" b="1" dirty="0">
                <a:solidFill>
                  <a:srgbClr val="3991A7"/>
                </a:solidFill>
                <a:latin typeface="微软雅黑" panose="020B0503020204020204" pitchFamily="34" charset="-122"/>
                <a:ea typeface="微软雅黑" panose="020B0503020204020204" pitchFamily="34" charset="-122"/>
              </a:rPr>
              <a:t>华农易用宝</a:t>
            </a:r>
            <a:endParaRPr lang="en-US" altLang="zh-CN" sz="2400" b="1" dirty="0">
              <a:solidFill>
                <a:srgbClr val="3991A7"/>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2400" b="1" dirty="0">
                <a:solidFill>
                  <a:srgbClr val="3991A7"/>
                </a:solidFill>
                <a:latin typeface="微软雅黑" panose="020B0503020204020204" pitchFamily="34" charset="-122"/>
                <a:ea typeface="微软雅黑" panose="020B0503020204020204" pitchFamily="34" charset="-122"/>
              </a:rPr>
              <a:t>英语</a:t>
            </a:r>
            <a:r>
              <a:rPr lang="zh-CN" altLang="zh-CN" sz="2400" b="1" dirty="0">
                <a:solidFill>
                  <a:srgbClr val="3991A7"/>
                </a:solidFill>
                <a:latin typeface="微软雅黑" panose="020B0503020204020204" pitchFamily="34" charset="-122"/>
                <a:ea typeface="微软雅黑" panose="020B0503020204020204" pitchFamily="34" charset="-122"/>
              </a:rPr>
              <a:t>四六级</a:t>
            </a:r>
            <a:r>
              <a:rPr lang="zh-CN" altLang="en-US" sz="2400" b="1" dirty="0">
                <a:solidFill>
                  <a:srgbClr val="3991A7"/>
                </a:solidFill>
                <a:latin typeface="微软雅黑" panose="020B0503020204020204" pitchFamily="34" charset="-122"/>
                <a:ea typeface="微软雅黑" panose="020B0503020204020204" pitchFamily="34" charset="-122"/>
              </a:rPr>
              <a:t>准考证号预存及</a:t>
            </a:r>
            <a:r>
              <a:rPr lang="zh-CN" altLang="zh-CN" sz="2400" b="1" dirty="0">
                <a:solidFill>
                  <a:srgbClr val="3991A7"/>
                </a:solidFill>
                <a:latin typeface="微软雅黑" panose="020B0503020204020204" pitchFamily="34" charset="-122"/>
                <a:ea typeface="微软雅黑" panose="020B0503020204020204" pitchFamily="34" charset="-122"/>
              </a:rPr>
              <a:t>成绩查询</a:t>
            </a:r>
            <a:r>
              <a:rPr lang="zh-CN" altLang="en-US" sz="2400" b="1" dirty="0">
                <a:solidFill>
                  <a:srgbClr val="3991A7"/>
                </a:solidFill>
                <a:latin typeface="微软雅黑" panose="020B0503020204020204" pitchFamily="34" charset="-122"/>
                <a:ea typeface="微软雅黑" panose="020B0503020204020204" pitchFamily="34" charset="-122"/>
              </a:rPr>
              <a:t>小程序</a:t>
            </a:r>
            <a:endParaRPr lang="zh-CN" altLang="en-US" sz="2000" b="1" dirty="0">
              <a:solidFill>
                <a:srgbClr val="3991A7"/>
              </a:solidFill>
              <a:latin typeface="微软雅黑" panose="020B0503020204020204" pitchFamily="34" charset="-122"/>
              <a:ea typeface="微软雅黑" panose="020B0503020204020204" pitchFamily="34" charset="-122"/>
              <a:sym typeface="+mn-ea"/>
            </a:endParaRPr>
          </a:p>
        </p:txBody>
      </p:sp>
      <p:sp>
        <p:nvSpPr>
          <p:cNvPr id="12" name="文本框 10">
            <a:extLst>
              <a:ext uri="{FF2B5EF4-FFF2-40B4-BE49-F238E27FC236}">
                <a16:creationId xmlns:a16="http://schemas.microsoft.com/office/drawing/2014/main" id="{7328CF2C-71C7-4C0C-AC00-C91DEAFC57AC}"/>
              </a:ext>
            </a:extLst>
          </p:cNvPr>
          <p:cNvSpPr txBox="1">
            <a:spLocks noChangeArrowheads="1"/>
          </p:cNvSpPr>
          <p:nvPr/>
        </p:nvSpPr>
        <p:spPr bwMode="auto">
          <a:xfrm>
            <a:off x="1262062" y="332656"/>
            <a:ext cx="6619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b="1" dirty="0">
                <a:solidFill>
                  <a:srgbClr val="3991A7"/>
                </a:solidFill>
                <a:latin typeface="微软雅黑" pitchFamily="34" charset="-122"/>
                <a:ea typeface="微软雅黑" pitchFamily="34" charset="-122"/>
              </a:rPr>
              <a:t>校易班目前开发的应用</a:t>
            </a:r>
            <a:endParaRPr lang="en-US" altLang="zh-CN" sz="2800" b="1" dirty="0">
              <a:solidFill>
                <a:srgbClr val="3991A7"/>
              </a:solidFill>
              <a:latin typeface="微软雅黑" pitchFamily="34" charset="-122"/>
              <a:ea typeface="微软雅黑"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171575" y="357039"/>
            <a:ext cx="8229600" cy="4525963"/>
          </a:xfrm>
        </p:spPr>
        <p:txBody>
          <a:bodyPr/>
          <a:lstStyle/>
          <a:p>
            <a:pPr marL="0" indent="0">
              <a:lnSpc>
                <a:spcPct val="150000"/>
              </a:lnSpc>
              <a:buNone/>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endParaRPr>
          </a:p>
        </p:txBody>
      </p:sp>
      <p:pic>
        <p:nvPicPr>
          <p:cNvPr id="11" name="Picture 2" descr="C:\Users\tf\Desktop\易班资料\易班活动\广东省教育厅办公室关于征集高校网络文化成果展示材料及展品的通知\华南农业大学易班建设展示材料\图片\“易”师“易”友应用界面.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215391"/>
            <a:ext cx="7063105" cy="4968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1424939" y="424510"/>
            <a:ext cx="7494905" cy="458908"/>
          </a:xfrm>
          <a:prstGeom prst="rect">
            <a:avLst/>
          </a:prstGeom>
          <a:noFill/>
        </p:spPr>
        <p:txBody>
          <a:bodyPr wrap="square" rtlCol="0" anchor="t">
            <a:spAutoFit/>
          </a:bodyPr>
          <a:lstStyle/>
          <a:p>
            <a:pPr algn="just" fontAlgn="auto">
              <a:lnSpc>
                <a:spcPct val="150000"/>
              </a:lnSpc>
            </a:pPr>
            <a:r>
              <a:rPr lang="en-US" altLang="zh-CN" b="1" dirty="0">
                <a:solidFill>
                  <a:srgbClr val="3991A7"/>
                </a:solidFill>
                <a:latin typeface="微软雅黑" panose="020B0503020204020204" pitchFamily="34" charset="-122"/>
                <a:ea typeface="微软雅黑" panose="020B0503020204020204" pitchFamily="34" charset="-122"/>
              </a:rPr>
              <a:t>      </a:t>
            </a:r>
            <a:endParaRPr lang="zh-CN" altLang="en-US" b="1" dirty="0">
              <a:solidFill>
                <a:srgbClr val="3991A7"/>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139952" y="6350846"/>
            <a:ext cx="2875915" cy="337185"/>
          </a:xfrm>
          <a:prstGeom prst="rect">
            <a:avLst/>
          </a:prstGeom>
          <a:noFill/>
        </p:spPr>
        <p:txBody>
          <a:bodyPr wrap="square" rtlCol="0">
            <a:spAutoFit/>
          </a:bodyPr>
          <a:lstStyle/>
          <a:p>
            <a:r>
              <a:rPr lang="zh-CN" altLang="en-US" sz="1600" b="1" dirty="0">
                <a:solidFill>
                  <a:srgbClr val="3991A7"/>
                </a:solidFill>
                <a:latin typeface="微软雅黑" panose="020B0503020204020204" pitchFamily="34" charset="-122"/>
                <a:ea typeface="微软雅黑" panose="020B0503020204020204" pitchFamily="34" charset="-122"/>
              </a:rPr>
              <a:t>易师易友应用截图</a:t>
            </a:r>
          </a:p>
        </p:txBody>
      </p:sp>
      <p:sp>
        <p:nvSpPr>
          <p:cNvPr id="9" name="文本框 10"/>
          <p:cNvSpPr txBox="1">
            <a:spLocks noChangeArrowheads="1"/>
          </p:cNvSpPr>
          <p:nvPr/>
        </p:nvSpPr>
        <p:spPr bwMode="auto">
          <a:xfrm>
            <a:off x="1331640" y="453939"/>
            <a:ext cx="6619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400" b="1" dirty="0">
                <a:solidFill>
                  <a:srgbClr val="3991A7"/>
                </a:solidFill>
                <a:latin typeface="微软雅黑" pitchFamily="34" charset="-122"/>
                <a:ea typeface="微软雅黑" pitchFamily="34" charset="-122"/>
              </a:rPr>
              <a:t>易师易友：辅导员入驻在易班</a:t>
            </a:r>
            <a:endParaRPr lang="en-US" altLang="zh-CN" sz="2400" b="1" dirty="0">
              <a:solidFill>
                <a:srgbClr val="3991A7"/>
              </a:solidFill>
              <a:latin typeface="微软雅黑" pitchFamily="34" charset="-122"/>
              <a:ea typeface="微软雅黑" pitchFamily="34" charset="-122"/>
            </a:endParaRPr>
          </a:p>
        </p:txBody>
      </p:sp>
    </p:spTree>
    <p:extLst>
      <p:ext uri="{BB962C8B-B14F-4D97-AF65-F5344CB8AC3E}">
        <p14:creationId xmlns:p14="http://schemas.microsoft.com/office/powerpoint/2010/main" val="180200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171575" y="357039"/>
            <a:ext cx="8229600" cy="4525963"/>
          </a:xfrm>
        </p:spPr>
        <p:txBody>
          <a:bodyPr/>
          <a:lstStyle/>
          <a:p>
            <a:pPr marL="0" indent="0">
              <a:lnSpc>
                <a:spcPct val="150000"/>
              </a:lnSpc>
              <a:buNone/>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endParaRPr>
          </a:p>
        </p:txBody>
      </p:sp>
      <p:sp>
        <p:nvSpPr>
          <p:cNvPr id="16" name="文本框 15"/>
          <p:cNvSpPr txBox="1"/>
          <p:nvPr/>
        </p:nvSpPr>
        <p:spPr>
          <a:xfrm>
            <a:off x="1424939" y="424510"/>
            <a:ext cx="7494905" cy="458908"/>
          </a:xfrm>
          <a:prstGeom prst="rect">
            <a:avLst/>
          </a:prstGeom>
          <a:noFill/>
        </p:spPr>
        <p:txBody>
          <a:bodyPr wrap="square" rtlCol="0" anchor="t">
            <a:spAutoFit/>
          </a:bodyPr>
          <a:lstStyle/>
          <a:p>
            <a:pPr algn="just" fontAlgn="auto">
              <a:lnSpc>
                <a:spcPct val="150000"/>
              </a:lnSpc>
            </a:pPr>
            <a:r>
              <a:rPr lang="en-US" altLang="zh-CN" b="1" dirty="0">
                <a:solidFill>
                  <a:srgbClr val="3991A7"/>
                </a:solidFill>
                <a:latin typeface="微软雅黑" panose="020B0503020204020204" pitchFamily="34" charset="-122"/>
                <a:ea typeface="微软雅黑" panose="020B0503020204020204" pitchFamily="34" charset="-122"/>
              </a:rPr>
              <a:t>      </a:t>
            </a:r>
            <a:endParaRPr lang="zh-CN" altLang="en-US" b="1" dirty="0">
              <a:solidFill>
                <a:srgbClr val="3991A7"/>
              </a:solidFill>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321693" y="352924"/>
            <a:ext cx="6619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b="1" dirty="0">
                <a:solidFill>
                  <a:srgbClr val="3991A7"/>
                </a:solidFill>
                <a:latin typeface="微软雅黑" pitchFamily="34" charset="-122"/>
                <a:ea typeface="微软雅黑" pitchFamily="34" charset="-122"/>
              </a:rPr>
              <a:t>学院易班双指数查询</a:t>
            </a:r>
            <a:endParaRPr lang="en-US" altLang="zh-CN" sz="2800" b="1" dirty="0">
              <a:solidFill>
                <a:srgbClr val="3991A7"/>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EFC1474A-885F-4F1D-BD0C-CD07A5441FD8}"/>
              </a:ext>
            </a:extLst>
          </p:cNvPr>
          <p:cNvPicPr>
            <a:picLocks noChangeAspect="1"/>
          </p:cNvPicPr>
          <p:nvPr/>
        </p:nvPicPr>
        <p:blipFill>
          <a:blip r:embed="rId4"/>
          <a:stretch>
            <a:fillRect/>
          </a:stretch>
        </p:blipFill>
        <p:spPr>
          <a:xfrm>
            <a:off x="1253450" y="1268760"/>
            <a:ext cx="7837882" cy="4824536"/>
          </a:xfrm>
          <a:prstGeom prst="rect">
            <a:avLst/>
          </a:prstGeom>
        </p:spPr>
      </p:pic>
    </p:spTree>
    <p:extLst>
      <p:ext uri="{BB962C8B-B14F-4D97-AF65-F5344CB8AC3E}">
        <p14:creationId xmlns:p14="http://schemas.microsoft.com/office/powerpoint/2010/main" val="1229762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277620" y="303"/>
            <a:ext cx="8229600" cy="1143000"/>
          </a:xfrm>
        </p:spPr>
        <p:txBody>
          <a:bodyPr>
            <a:normAutofit/>
          </a:bodyPr>
          <a:lstStyle/>
          <a:p>
            <a:pPr algn="l"/>
            <a:r>
              <a:rPr lang="zh-CN" altLang="en-US" sz="3200" b="1" dirty="0">
                <a:solidFill>
                  <a:srgbClr val="3991A7"/>
                </a:solidFill>
                <a:latin typeface="微软雅黑" panose="020B0503020204020204" pitchFamily="34" charset="-122"/>
                <a:ea typeface="微软雅黑" panose="020B0503020204020204" pitchFamily="34" charset="-122"/>
              </a:rPr>
              <a:t>新生入学查询系统</a:t>
            </a:r>
          </a:p>
        </p:txBody>
      </p:sp>
      <p:pic>
        <p:nvPicPr>
          <p:cNvPr id="7" name="内容占位符 6"/>
          <p:cNvPicPr>
            <a:picLocks noGrp="1" noChangeAspect="1"/>
          </p:cNvPicPr>
          <p:nvPr>
            <p:ph idx="1"/>
          </p:nvPr>
        </p:nvPicPr>
        <p:blipFill>
          <a:blip r:embed="rId3" cstate="print"/>
          <a:stretch>
            <a:fillRect/>
          </a:stretch>
        </p:blipFill>
        <p:spPr>
          <a:xfrm>
            <a:off x="1403350" y="1118870"/>
            <a:ext cx="3096260" cy="4928235"/>
          </a:xfrm>
          <a:prstGeom prst="rect">
            <a:avLst/>
          </a:prstGeom>
        </p:spPr>
      </p:pic>
      <p:sp>
        <p:nvSpPr>
          <p:cNvPr id="8" name="矩形 7"/>
          <p:cNvSpPr/>
          <p:nvPr/>
        </p:nvSpPr>
        <p:spPr>
          <a:xfrm>
            <a:off x="4860032" y="1892010"/>
            <a:ext cx="3960440" cy="3322955"/>
          </a:xfrm>
          <a:prstGeom prst="rect">
            <a:avLst/>
          </a:prstGeom>
        </p:spPr>
        <p:txBody>
          <a:bodyPr wrap="square">
            <a:spAutoFit/>
          </a:bodyPr>
          <a:lstStyle/>
          <a:p>
            <a:pPr>
              <a:lnSpc>
                <a:spcPct val="150000"/>
              </a:lnSpc>
            </a:pPr>
            <a:r>
              <a:rPr lang="zh-CN" altLang="zh-CN" sz="2000" b="1" dirty="0">
                <a:solidFill>
                  <a:srgbClr val="F5801F"/>
                </a:solidFill>
                <a:latin typeface="微软雅黑" panose="020B0503020204020204" pitchFamily="34" charset="-122"/>
                <a:ea typeface="微软雅黑" panose="020B0503020204020204" pitchFamily="34" charset="-122"/>
              </a:rPr>
              <a:t>我校新生未入校前就可以登录易班查询到自己的专业、班级、同学、宿舍信息、缴费信息等，新生可以自动加入基于易班平台的虚拟班级，提前与班级同学、助班、辅导员进行沟通交流，实现“未入校、先入班”。</a:t>
            </a:r>
            <a:endParaRPr lang="zh-CN" altLang="en-US" sz="2000" b="1" dirty="0">
              <a:solidFill>
                <a:srgbClr val="F5801F"/>
              </a:solidFill>
              <a:latin typeface="微软雅黑" panose="020B0503020204020204" pitchFamily="34" charset="-122"/>
              <a:ea typeface="微软雅黑" panose="020B0503020204020204" pitchFamily="34" charset="-122"/>
            </a:endParaRPr>
          </a:p>
        </p:txBody>
      </p:sp>
      <p:sp>
        <p:nvSpPr>
          <p:cNvPr id="3" name="TextBox 10"/>
          <p:cNvSpPr txBox="1"/>
          <p:nvPr/>
        </p:nvSpPr>
        <p:spPr>
          <a:xfrm>
            <a:off x="247976" y="1333510"/>
            <a:ext cx="923330" cy="2099293"/>
          </a:xfrm>
          <a:prstGeom prst="rect">
            <a:avLst/>
          </a:prstGeom>
          <a:noFill/>
        </p:spPr>
        <p:txBody>
          <a:bodyPr vert="eaVert" wrap="none" rtlCol="0">
            <a:spAutoFit/>
          </a:bodyPr>
          <a:lstStyle/>
          <a:p>
            <a:pPr>
              <a:lnSpc>
                <a:spcPct val="150000"/>
              </a:lnSpc>
            </a:pPr>
            <a:r>
              <a:rPr lang="zh-CN" altLang="en-US" sz="3200" b="1" dirty="0">
                <a:solidFill>
                  <a:srgbClr val="3991A7"/>
                </a:solidFill>
                <a:latin typeface="微软雅黑" panose="020B0503020204020204" pitchFamily="34" charset="-122"/>
                <a:ea typeface="微软雅黑" panose="020B0503020204020204" pitchFamily="34" charset="-122"/>
              </a:rPr>
              <a:t>平 台 建 设</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403648" y="0"/>
            <a:ext cx="8229600" cy="1143000"/>
          </a:xfrm>
        </p:spPr>
        <p:txBody>
          <a:bodyPr>
            <a:normAutofit/>
          </a:bodyPr>
          <a:lstStyle/>
          <a:p>
            <a:pPr algn="l"/>
            <a:r>
              <a:rPr lang="zh-CN" altLang="en-US" sz="2800" b="1" dirty="0">
                <a:solidFill>
                  <a:srgbClr val="3991A7"/>
                </a:solidFill>
                <a:latin typeface="微软雅黑" panose="020B0503020204020204" pitchFamily="34" charset="-122"/>
                <a:ea typeface="微软雅黑" panose="020B0503020204020204" pitchFamily="34" charset="-122"/>
              </a:rPr>
              <a:t>新生入学查询系统相关页面</a:t>
            </a:r>
          </a:p>
        </p:txBody>
      </p:sp>
      <p:pic>
        <p:nvPicPr>
          <p:cNvPr id="512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47664" y="980728"/>
            <a:ext cx="7056784"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10"/>
          <p:cNvSpPr txBox="1"/>
          <p:nvPr/>
        </p:nvSpPr>
        <p:spPr>
          <a:xfrm>
            <a:off x="247976" y="1333510"/>
            <a:ext cx="923330" cy="2099293"/>
          </a:xfrm>
          <a:prstGeom prst="rect">
            <a:avLst/>
          </a:prstGeom>
          <a:noFill/>
        </p:spPr>
        <p:txBody>
          <a:bodyPr vert="eaVert" wrap="none" rtlCol="0">
            <a:spAutoFit/>
          </a:bodyPr>
          <a:lstStyle/>
          <a:p>
            <a:pPr>
              <a:lnSpc>
                <a:spcPct val="150000"/>
              </a:lnSpc>
            </a:pPr>
            <a:r>
              <a:rPr lang="zh-CN" altLang="en-US" sz="3200" b="1" dirty="0">
                <a:solidFill>
                  <a:srgbClr val="3991A7"/>
                </a:solidFill>
                <a:latin typeface="微软雅黑" panose="020B0503020204020204" pitchFamily="34" charset="-122"/>
                <a:ea typeface="微软雅黑" panose="020B0503020204020204" pitchFamily="34" charset="-122"/>
              </a:rPr>
              <a:t>平 台 建 设</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980728"/>
            <a:ext cx="5904656" cy="318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圆角 2"/>
          <p:cNvSpPr/>
          <p:nvPr/>
        </p:nvSpPr>
        <p:spPr>
          <a:xfrm>
            <a:off x="1331889" y="4725144"/>
            <a:ext cx="7720903" cy="1602295"/>
          </a:xfrm>
          <a:prstGeom prst="roundRect">
            <a:avLst/>
          </a:prstGeom>
          <a:solidFill>
            <a:srgbClr val="3991A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2400" dirty="0">
                <a:latin typeface="微软雅黑" panose="020B0503020204020204" pitchFamily="34" charset="-122"/>
                <a:ea typeface="微软雅黑" panose="020B0503020204020204" pitchFamily="34" charset="-122"/>
              </a:rPr>
              <a:t>自主</a:t>
            </a:r>
            <a:r>
              <a:rPr lang="zh-CN" altLang="zh-CN" sz="2400" dirty="0">
                <a:latin typeface="微软雅黑" panose="020B0503020204020204" pitchFamily="34" charset="-122"/>
                <a:ea typeface="微软雅黑" panose="020B0503020204020204" pitchFamily="34" charset="-122"/>
              </a:rPr>
              <a:t>研发了</a:t>
            </a:r>
            <a:r>
              <a:rPr lang="zh-CN" altLang="zh-CN" sz="2400" b="1" dirty="0">
                <a:solidFill>
                  <a:srgbClr val="F5801F"/>
                </a:solidFill>
                <a:latin typeface="微软雅黑" panose="020B0503020204020204" pitchFamily="34" charset="-122"/>
                <a:ea typeface="微软雅黑" panose="020B0503020204020204" pitchFamily="34" charset="-122"/>
              </a:rPr>
              <a:t>注册报到系统</a:t>
            </a:r>
            <a:r>
              <a:rPr lang="zh-CN" altLang="zh-CN" sz="2400" dirty="0">
                <a:latin typeface="微软雅黑" panose="020B0503020204020204" pitchFamily="34" charset="-122"/>
                <a:ea typeface="微软雅黑" panose="020B0503020204020204" pitchFamily="34" charset="-122"/>
              </a:rPr>
              <a:t>，用于新老生的报到注册工作，学生只用</a:t>
            </a:r>
            <a:r>
              <a:rPr lang="zh-CN" altLang="zh-CN" sz="2400" b="1" dirty="0">
                <a:solidFill>
                  <a:srgbClr val="F5801F"/>
                </a:solidFill>
                <a:latin typeface="微软雅黑" panose="020B0503020204020204" pitchFamily="34" charset="-122"/>
                <a:ea typeface="微软雅黑" panose="020B0503020204020204" pitchFamily="34" charset="-122"/>
              </a:rPr>
              <a:t>嘀一下身份证</a:t>
            </a:r>
            <a:r>
              <a:rPr lang="zh-CN" altLang="zh-CN" sz="2400" dirty="0">
                <a:latin typeface="微软雅黑" panose="020B0503020204020204" pitchFamily="34" charset="-122"/>
                <a:ea typeface="微软雅黑" panose="020B0503020204020204" pitchFamily="34" charset="-122"/>
              </a:rPr>
              <a:t>就能一步完成报到注册手续，不仅能有效加强新生入学资格审核，还提升了学生日常管理的效率。</a:t>
            </a:r>
            <a:endParaRPr lang="zh-CN" altLang="en-US" sz="2400" dirty="0">
              <a:latin typeface="微软雅黑" panose="020B0503020204020204" pitchFamily="34" charset="-122"/>
              <a:ea typeface="微软雅黑" panose="020B0503020204020204" pitchFamily="34" charset="-122"/>
            </a:endParaRPr>
          </a:p>
        </p:txBody>
      </p:sp>
      <p:sp>
        <p:nvSpPr>
          <p:cNvPr id="6" name="标题 1">
            <a:extLst>
              <a:ext uri="{FF2B5EF4-FFF2-40B4-BE49-F238E27FC236}">
                <a16:creationId xmlns:a16="http://schemas.microsoft.com/office/drawing/2014/main" id="{0CB49023-B1D8-4056-AC6E-944695F2B7BE}"/>
              </a:ext>
            </a:extLst>
          </p:cNvPr>
          <p:cNvSpPr>
            <a:spLocks noGrp="1"/>
          </p:cNvSpPr>
          <p:nvPr>
            <p:ph type="title"/>
          </p:nvPr>
        </p:nvSpPr>
        <p:spPr>
          <a:xfrm>
            <a:off x="1331914" y="-137095"/>
            <a:ext cx="8229600" cy="1143000"/>
          </a:xfrm>
        </p:spPr>
        <p:txBody>
          <a:bodyPr>
            <a:normAutofit/>
          </a:bodyPr>
          <a:lstStyle/>
          <a:p>
            <a:pPr algn="l"/>
            <a:r>
              <a:rPr lang="zh-CN" altLang="en-US" sz="2800" b="1" dirty="0">
                <a:solidFill>
                  <a:srgbClr val="3991A7"/>
                </a:solidFill>
                <a:latin typeface="微软雅黑" panose="020B0503020204020204" pitchFamily="34" charset="-122"/>
                <a:ea typeface="微软雅黑" panose="020B0503020204020204" pitchFamily="34" charset="-122"/>
              </a:rPr>
              <a:t>注册报到系统</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171575" y="357039"/>
            <a:ext cx="8229600" cy="4525963"/>
          </a:xfrm>
        </p:spPr>
        <p:txBody>
          <a:bodyPr/>
          <a:lstStyle/>
          <a:p>
            <a:pPr marL="0" indent="0">
              <a:lnSpc>
                <a:spcPct val="150000"/>
              </a:lnSpc>
              <a:buNone/>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endParaRPr>
          </a:p>
        </p:txBody>
      </p:sp>
      <p:sp>
        <p:nvSpPr>
          <p:cNvPr id="16" name="文本框 15"/>
          <p:cNvSpPr txBox="1"/>
          <p:nvPr/>
        </p:nvSpPr>
        <p:spPr>
          <a:xfrm>
            <a:off x="1424939" y="424510"/>
            <a:ext cx="7494905" cy="458908"/>
          </a:xfrm>
          <a:prstGeom prst="rect">
            <a:avLst/>
          </a:prstGeom>
          <a:noFill/>
        </p:spPr>
        <p:txBody>
          <a:bodyPr wrap="square" rtlCol="0" anchor="t">
            <a:spAutoFit/>
          </a:bodyPr>
          <a:lstStyle/>
          <a:p>
            <a:pPr algn="just" fontAlgn="auto">
              <a:lnSpc>
                <a:spcPct val="150000"/>
              </a:lnSpc>
            </a:pPr>
            <a:r>
              <a:rPr lang="en-US" altLang="zh-CN" b="1" dirty="0">
                <a:solidFill>
                  <a:srgbClr val="3991A7"/>
                </a:solidFill>
                <a:latin typeface="微软雅黑" panose="020B0503020204020204" pitchFamily="34" charset="-122"/>
                <a:ea typeface="微软雅黑" panose="020B0503020204020204" pitchFamily="34" charset="-122"/>
              </a:rPr>
              <a:t>      </a:t>
            </a:r>
            <a:endParaRPr lang="zh-CN" altLang="en-US" b="1" dirty="0">
              <a:solidFill>
                <a:srgbClr val="3991A7"/>
              </a:solidFill>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352550" y="266849"/>
            <a:ext cx="6619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400" b="1" dirty="0">
                <a:solidFill>
                  <a:srgbClr val="3991A7"/>
                </a:solidFill>
                <a:latin typeface="微软雅黑" pitchFamily="34" charset="-122"/>
                <a:ea typeface="微软雅黑" pitchFamily="34" charset="-122"/>
              </a:rPr>
              <a:t>辅导员进课堂</a:t>
            </a:r>
            <a:endParaRPr lang="en-US" altLang="zh-CN" sz="2400" b="1" dirty="0">
              <a:solidFill>
                <a:srgbClr val="3991A7"/>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85BAB725-7D64-4ABF-BCE8-659733416E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5856" y="1041079"/>
            <a:ext cx="3384376" cy="5549548"/>
          </a:xfrm>
          <a:prstGeom prst="rect">
            <a:avLst/>
          </a:prstGeom>
        </p:spPr>
      </p:pic>
    </p:spTree>
    <p:extLst>
      <p:ext uri="{BB962C8B-B14F-4D97-AF65-F5344CB8AC3E}">
        <p14:creationId xmlns:p14="http://schemas.microsoft.com/office/powerpoint/2010/main" val="354975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171575" y="357039"/>
            <a:ext cx="8229600" cy="4525963"/>
          </a:xfrm>
        </p:spPr>
        <p:txBody>
          <a:bodyPr/>
          <a:lstStyle/>
          <a:p>
            <a:pPr marL="0" indent="0">
              <a:lnSpc>
                <a:spcPct val="150000"/>
              </a:lnSpc>
              <a:buNone/>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endParaRPr>
          </a:p>
        </p:txBody>
      </p:sp>
      <p:sp>
        <p:nvSpPr>
          <p:cNvPr id="16" name="文本框 15"/>
          <p:cNvSpPr txBox="1"/>
          <p:nvPr/>
        </p:nvSpPr>
        <p:spPr>
          <a:xfrm>
            <a:off x="1424939" y="424510"/>
            <a:ext cx="7494905" cy="458908"/>
          </a:xfrm>
          <a:prstGeom prst="rect">
            <a:avLst/>
          </a:prstGeom>
          <a:noFill/>
        </p:spPr>
        <p:txBody>
          <a:bodyPr wrap="square" rtlCol="0" anchor="t">
            <a:spAutoFit/>
          </a:bodyPr>
          <a:lstStyle/>
          <a:p>
            <a:pPr algn="just" fontAlgn="auto">
              <a:lnSpc>
                <a:spcPct val="150000"/>
              </a:lnSpc>
            </a:pPr>
            <a:r>
              <a:rPr lang="en-US" altLang="zh-CN" b="1" dirty="0">
                <a:solidFill>
                  <a:srgbClr val="3991A7"/>
                </a:solidFill>
                <a:latin typeface="微软雅黑" panose="020B0503020204020204" pitchFamily="34" charset="-122"/>
                <a:ea typeface="微软雅黑" panose="020B0503020204020204" pitchFamily="34" charset="-122"/>
              </a:rPr>
              <a:t>      </a:t>
            </a:r>
            <a:endParaRPr lang="zh-CN" altLang="en-US" b="1" dirty="0">
              <a:solidFill>
                <a:srgbClr val="3991A7"/>
              </a:solidFill>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331640" y="453939"/>
            <a:ext cx="6619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400" b="1" dirty="0">
                <a:solidFill>
                  <a:srgbClr val="3991A7"/>
                </a:solidFill>
                <a:latin typeface="微软雅黑" pitchFamily="34" charset="-122"/>
                <a:ea typeface="微软雅黑" pitchFamily="34" charset="-122"/>
              </a:rPr>
              <a:t>华农电话本</a:t>
            </a:r>
            <a:endParaRPr lang="en-US" altLang="zh-CN" sz="2400" b="1" dirty="0">
              <a:solidFill>
                <a:srgbClr val="3991A7"/>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3AAB50C2-BB95-421A-8A50-CFFAC5240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1156771"/>
            <a:ext cx="7632848" cy="4713730"/>
          </a:xfrm>
          <a:prstGeom prst="rect">
            <a:avLst/>
          </a:prstGeom>
        </p:spPr>
      </p:pic>
    </p:spTree>
    <p:extLst>
      <p:ext uri="{BB962C8B-B14F-4D97-AF65-F5344CB8AC3E}">
        <p14:creationId xmlns:p14="http://schemas.microsoft.com/office/powerpoint/2010/main" val="406804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a:off x="4243617" y="1951900"/>
            <a:ext cx="57150" cy="683895"/>
          </a:xfrm>
          <a:prstGeom prst="rect">
            <a:avLst/>
          </a:prstGeom>
          <a:solidFill>
            <a:srgbClr val="AED4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rgbClr val="3991A7"/>
              </a:solidFill>
            </a:endParaRPr>
          </a:p>
        </p:txBody>
      </p:sp>
      <p:sp>
        <p:nvSpPr>
          <p:cNvPr id="6" name="MH_Other_3"/>
          <p:cNvSpPr txBox="1">
            <a:spLocks noChangeArrowheads="1"/>
          </p:cNvSpPr>
          <p:nvPr>
            <p:custDataLst>
              <p:tags r:id="rId2"/>
            </p:custDataLst>
          </p:nvPr>
        </p:nvSpPr>
        <p:spPr bwMode="auto">
          <a:xfrm>
            <a:off x="3545069" y="2087614"/>
            <a:ext cx="5537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3600" b="1" dirty="0">
                <a:solidFill>
                  <a:srgbClr val="3991A7"/>
                </a:solidFill>
              </a:rPr>
              <a:t>一、</a:t>
            </a:r>
          </a:p>
        </p:txBody>
      </p:sp>
      <p:sp>
        <p:nvSpPr>
          <p:cNvPr id="7" name="MH_SubTitle_1"/>
          <p:cNvSpPr>
            <a:spLocks noChangeArrowheads="1"/>
          </p:cNvSpPr>
          <p:nvPr>
            <p:custDataLst>
              <p:tags r:id="rId3"/>
            </p:custDataLst>
          </p:nvPr>
        </p:nvSpPr>
        <p:spPr bwMode="auto">
          <a:xfrm>
            <a:off x="4499992" y="2132856"/>
            <a:ext cx="3660632"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700" b="1" dirty="0">
                <a:solidFill>
                  <a:srgbClr val="3991A7"/>
                </a:solidFill>
                <a:latin typeface="微软雅黑" panose="020B0503020204020204" pitchFamily="34" charset="-122"/>
                <a:ea typeface="微软雅黑" panose="020B0503020204020204" pitchFamily="34" charset="-122"/>
                <a:cs typeface="Arial" panose="020B0604020202020204" pitchFamily="34" charset="0"/>
              </a:rPr>
              <a:t>易班发展概况</a:t>
            </a:r>
          </a:p>
        </p:txBody>
      </p:sp>
      <p:sp>
        <p:nvSpPr>
          <p:cNvPr id="8" name="MH_Text_1"/>
          <p:cNvSpPr>
            <a:spLocks noChangeArrowheads="1"/>
          </p:cNvSpPr>
          <p:nvPr>
            <p:custDataLst>
              <p:tags r:id="rId4"/>
            </p:custDataLst>
          </p:nvPr>
        </p:nvSpPr>
        <p:spPr bwMode="auto">
          <a:xfrm>
            <a:off x="3850528" y="4999868"/>
            <a:ext cx="3192971" cy="48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40000"/>
              </a:lnSpc>
              <a:defRPr/>
            </a:pPr>
            <a:endParaRPr lang="zh-CN" altLang="en-US" dirty="0">
              <a:solidFill>
                <a:srgbClr val="3991A7"/>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MH_Other_6"/>
          <p:cNvSpPr txBox="1">
            <a:spLocks noChangeArrowheads="1"/>
          </p:cNvSpPr>
          <p:nvPr>
            <p:custDataLst>
              <p:tags r:id="rId5"/>
            </p:custDataLst>
          </p:nvPr>
        </p:nvSpPr>
        <p:spPr bwMode="auto">
          <a:xfrm>
            <a:off x="3551557" y="3019232"/>
            <a:ext cx="5537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3600" b="1" dirty="0">
                <a:solidFill>
                  <a:srgbClr val="3991A7"/>
                </a:solidFill>
              </a:rPr>
              <a:t>二、</a:t>
            </a:r>
          </a:p>
        </p:txBody>
      </p:sp>
      <p:sp>
        <p:nvSpPr>
          <p:cNvPr id="12" name="MH_SubTitle_2"/>
          <p:cNvSpPr>
            <a:spLocks noChangeArrowheads="1"/>
          </p:cNvSpPr>
          <p:nvPr>
            <p:custDataLst>
              <p:tags r:id="rId6"/>
            </p:custDataLst>
          </p:nvPr>
        </p:nvSpPr>
        <p:spPr bwMode="auto">
          <a:xfrm>
            <a:off x="4504724" y="3071203"/>
            <a:ext cx="3727908"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z="2700" b="1" dirty="0">
              <a:solidFill>
                <a:srgbClr val="3991A7"/>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MH_Other_1"/>
          <p:cNvSpPr/>
          <p:nvPr>
            <p:custDataLst>
              <p:tags r:id="rId7"/>
            </p:custDataLst>
          </p:nvPr>
        </p:nvSpPr>
        <p:spPr>
          <a:xfrm>
            <a:off x="4243363" y="2912690"/>
            <a:ext cx="57150" cy="683895"/>
          </a:xfrm>
          <a:prstGeom prst="rect">
            <a:avLst/>
          </a:prstGeom>
          <a:solidFill>
            <a:srgbClr val="AED4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rgbClr val="3991A7"/>
              </a:solidFill>
            </a:endParaRPr>
          </a:p>
        </p:txBody>
      </p:sp>
      <p:sp>
        <p:nvSpPr>
          <p:cNvPr id="9" name="MH_Other_6">
            <a:extLst>
              <a:ext uri="{FF2B5EF4-FFF2-40B4-BE49-F238E27FC236}">
                <a16:creationId xmlns:a16="http://schemas.microsoft.com/office/drawing/2014/main" id="{15A5D0E1-67D1-4FB9-BEC4-E0EB2F28BABA}"/>
              </a:ext>
            </a:extLst>
          </p:cNvPr>
          <p:cNvSpPr txBox="1">
            <a:spLocks noChangeArrowheads="1"/>
          </p:cNvSpPr>
          <p:nvPr>
            <p:custDataLst>
              <p:tags r:id="rId8"/>
            </p:custDataLst>
          </p:nvPr>
        </p:nvSpPr>
        <p:spPr bwMode="auto">
          <a:xfrm>
            <a:off x="3545069" y="3991756"/>
            <a:ext cx="5537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3600" b="1" dirty="0">
                <a:solidFill>
                  <a:srgbClr val="3991A7"/>
                </a:solidFill>
              </a:rPr>
              <a:t>三、</a:t>
            </a:r>
          </a:p>
        </p:txBody>
      </p:sp>
      <p:sp>
        <p:nvSpPr>
          <p:cNvPr id="10" name="MH_Other_1">
            <a:extLst>
              <a:ext uri="{FF2B5EF4-FFF2-40B4-BE49-F238E27FC236}">
                <a16:creationId xmlns:a16="http://schemas.microsoft.com/office/drawing/2014/main" id="{BFDB31B8-905E-4D39-9CA0-0D8DC1282996}"/>
              </a:ext>
            </a:extLst>
          </p:cNvPr>
          <p:cNvSpPr/>
          <p:nvPr>
            <p:custDataLst>
              <p:tags r:id="rId9"/>
            </p:custDataLst>
          </p:nvPr>
        </p:nvSpPr>
        <p:spPr>
          <a:xfrm>
            <a:off x="4243617" y="3895172"/>
            <a:ext cx="57150" cy="683895"/>
          </a:xfrm>
          <a:prstGeom prst="rect">
            <a:avLst/>
          </a:prstGeom>
          <a:solidFill>
            <a:srgbClr val="AED4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350">
              <a:solidFill>
                <a:srgbClr val="3991A7"/>
              </a:solidFill>
            </a:endParaRPr>
          </a:p>
        </p:txBody>
      </p:sp>
      <p:sp>
        <p:nvSpPr>
          <p:cNvPr id="13" name="MH_SubTitle_2">
            <a:extLst>
              <a:ext uri="{FF2B5EF4-FFF2-40B4-BE49-F238E27FC236}">
                <a16:creationId xmlns:a16="http://schemas.microsoft.com/office/drawing/2014/main" id="{3EEED8CD-9482-4C6A-BB2E-76C6732421AD}"/>
              </a:ext>
            </a:extLst>
          </p:cNvPr>
          <p:cNvSpPr>
            <a:spLocks noChangeArrowheads="1"/>
          </p:cNvSpPr>
          <p:nvPr>
            <p:custDataLst>
              <p:tags r:id="rId10"/>
            </p:custDataLst>
          </p:nvPr>
        </p:nvSpPr>
        <p:spPr bwMode="auto">
          <a:xfrm>
            <a:off x="4575026" y="4001006"/>
            <a:ext cx="3727908"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700" b="1" dirty="0">
                <a:solidFill>
                  <a:srgbClr val="3991A7"/>
                </a:solidFill>
                <a:latin typeface="微软雅黑" panose="020B0503020204020204" pitchFamily="34" charset="-122"/>
                <a:ea typeface="微软雅黑" panose="020B0503020204020204" pitchFamily="34" charset="-122"/>
                <a:cs typeface="Arial" panose="020B0604020202020204" pitchFamily="34" charset="0"/>
              </a:rPr>
              <a:t>应用开发需求</a:t>
            </a:r>
          </a:p>
        </p:txBody>
      </p:sp>
      <p:sp>
        <p:nvSpPr>
          <p:cNvPr id="21" name="MH_SubTitle_2">
            <a:extLst>
              <a:ext uri="{FF2B5EF4-FFF2-40B4-BE49-F238E27FC236}">
                <a16:creationId xmlns:a16="http://schemas.microsoft.com/office/drawing/2014/main" id="{D9BA8955-4882-4A14-BBB5-A4D179542AA8}"/>
              </a:ext>
            </a:extLst>
          </p:cNvPr>
          <p:cNvSpPr>
            <a:spLocks noChangeArrowheads="1"/>
          </p:cNvSpPr>
          <p:nvPr>
            <p:custDataLst>
              <p:tags r:id="rId11"/>
            </p:custDataLst>
          </p:nvPr>
        </p:nvSpPr>
        <p:spPr bwMode="auto">
          <a:xfrm>
            <a:off x="4504724" y="3036674"/>
            <a:ext cx="3727908"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700" b="1" dirty="0">
                <a:solidFill>
                  <a:srgbClr val="3991A7"/>
                </a:solidFill>
                <a:latin typeface="微软雅黑" panose="020B0503020204020204" pitchFamily="34" charset="-122"/>
                <a:ea typeface="微软雅黑" panose="020B0503020204020204" pitchFamily="34" charset="-122"/>
                <a:cs typeface="Arial" panose="020B0604020202020204" pitchFamily="34" charset="0"/>
              </a:rPr>
              <a:t>目前开发的应用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171575" y="357039"/>
            <a:ext cx="8229600" cy="4525963"/>
          </a:xfrm>
        </p:spPr>
        <p:txBody>
          <a:bodyPr/>
          <a:lstStyle/>
          <a:p>
            <a:pPr marL="0" indent="0">
              <a:lnSpc>
                <a:spcPct val="150000"/>
              </a:lnSpc>
              <a:buNone/>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endParaRPr>
          </a:p>
        </p:txBody>
      </p:sp>
      <p:sp>
        <p:nvSpPr>
          <p:cNvPr id="16" name="文本框 15"/>
          <p:cNvSpPr txBox="1"/>
          <p:nvPr/>
        </p:nvSpPr>
        <p:spPr>
          <a:xfrm>
            <a:off x="1424939" y="424510"/>
            <a:ext cx="7494905" cy="458908"/>
          </a:xfrm>
          <a:prstGeom prst="rect">
            <a:avLst/>
          </a:prstGeom>
          <a:noFill/>
        </p:spPr>
        <p:txBody>
          <a:bodyPr wrap="square" rtlCol="0" anchor="t">
            <a:spAutoFit/>
          </a:bodyPr>
          <a:lstStyle/>
          <a:p>
            <a:pPr algn="just" fontAlgn="auto">
              <a:lnSpc>
                <a:spcPct val="150000"/>
              </a:lnSpc>
            </a:pPr>
            <a:r>
              <a:rPr lang="en-US" altLang="zh-CN" b="1" dirty="0">
                <a:solidFill>
                  <a:srgbClr val="3991A7"/>
                </a:solidFill>
                <a:latin typeface="微软雅黑" panose="020B0503020204020204" pitchFamily="34" charset="-122"/>
                <a:ea typeface="微软雅黑" panose="020B0503020204020204" pitchFamily="34" charset="-122"/>
              </a:rPr>
              <a:t>      </a:t>
            </a:r>
            <a:endParaRPr lang="zh-CN" altLang="en-US" b="1" dirty="0">
              <a:solidFill>
                <a:srgbClr val="3991A7"/>
              </a:solidFill>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321693" y="352924"/>
            <a:ext cx="6619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b="1" dirty="0">
                <a:solidFill>
                  <a:srgbClr val="3991A7"/>
                </a:solidFill>
                <a:latin typeface="微软雅黑" panose="020B0503020204020204" pitchFamily="34" charset="-122"/>
                <a:ea typeface="微软雅黑" panose="020B0503020204020204" pitchFamily="34" charset="-122"/>
              </a:rPr>
              <a:t>华农新闻</a:t>
            </a:r>
            <a:endParaRPr lang="en-US" altLang="zh-CN" sz="2800" b="1" dirty="0">
              <a:solidFill>
                <a:srgbClr val="3991A7"/>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B2675DDB-C53E-44C6-96B2-6BDC1AF89EFD}"/>
              </a:ext>
            </a:extLst>
          </p:cNvPr>
          <p:cNvPicPr>
            <a:picLocks noChangeAspect="1"/>
          </p:cNvPicPr>
          <p:nvPr/>
        </p:nvPicPr>
        <p:blipFill>
          <a:blip r:embed="rId4"/>
          <a:stretch>
            <a:fillRect/>
          </a:stretch>
        </p:blipFill>
        <p:spPr>
          <a:xfrm>
            <a:off x="1321693" y="1166018"/>
            <a:ext cx="7719060" cy="4927278"/>
          </a:xfrm>
          <a:prstGeom prst="rect">
            <a:avLst/>
          </a:prstGeom>
        </p:spPr>
      </p:pic>
    </p:spTree>
    <p:extLst>
      <p:ext uri="{BB962C8B-B14F-4D97-AF65-F5344CB8AC3E}">
        <p14:creationId xmlns:p14="http://schemas.microsoft.com/office/powerpoint/2010/main" val="927713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171575" y="357039"/>
            <a:ext cx="8229600" cy="4525963"/>
          </a:xfrm>
        </p:spPr>
        <p:txBody>
          <a:bodyPr/>
          <a:lstStyle/>
          <a:p>
            <a:pPr marL="0" indent="0">
              <a:lnSpc>
                <a:spcPct val="150000"/>
              </a:lnSpc>
              <a:buNone/>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endParaRPr>
          </a:p>
        </p:txBody>
      </p:sp>
      <p:sp>
        <p:nvSpPr>
          <p:cNvPr id="16" name="文本框 15"/>
          <p:cNvSpPr txBox="1"/>
          <p:nvPr/>
        </p:nvSpPr>
        <p:spPr>
          <a:xfrm>
            <a:off x="1424939" y="424510"/>
            <a:ext cx="7494905" cy="458908"/>
          </a:xfrm>
          <a:prstGeom prst="rect">
            <a:avLst/>
          </a:prstGeom>
          <a:noFill/>
        </p:spPr>
        <p:txBody>
          <a:bodyPr wrap="square" rtlCol="0" anchor="t">
            <a:spAutoFit/>
          </a:bodyPr>
          <a:lstStyle/>
          <a:p>
            <a:pPr algn="just" fontAlgn="auto">
              <a:lnSpc>
                <a:spcPct val="150000"/>
              </a:lnSpc>
            </a:pPr>
            <a:r>
              <a:rPr lang="en-US" altLang="zh-CN" b="1" dirty="0">
                <a:solidFill>
                  <a:srgbClr val="3991A7"/>
                </a:solidFill>
                <a:latin typeface="微软雅黑" panose="020B0503020204020204" pitchFamily="34" charset="-122"/>
                <a:ea typeface="微软雅黑" panose="020B0503020204020204" pitchFamily="34" charset="-122"/>
              </a:rPr>
              <a:t>      </a:t>
            </a:r>
            <a:endParaRPr lang="zh-CN" altLang="en-US" b="1" dirty="0">
              <a:solidFill>
                <a:srgbClr val="3991A7"/>
              </a:solidFill>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321693" y="352924"/>
            <a:ext cx="6619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b="1" dirty="0">
                <a:solidFill>
                  <a:srgbClr val="3991A7"/>
                </a:solidFill>
                <a:latin typeface="微软雅黑" panose="020B0503020204020204" pitchFamily="34" charset="-122"/>
                <a:ea typeface="微软雅黑" panose="020B0503020204020204" pitchFamily="34" charset="-122"/>
              </a:rPr>
              <a:t>华农办事指南 </a:t>
            </a:r>
            <a:endParaRPr lang="en-US" altLang="zh-CN" sz="2800" b="1" dirty="0">
              <a:solidFill>
                <a:srgbClr val="3991A7"/>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A15D531E-BED3-4AAB-913D-8E296E8FD3E8}"/>
              </a:ext>
            </a:extLst>
          </p:cNvPr>
          <p:cNvPicPr>
            <a:picLocks noChangeAspect="1"/>
          </p:cNvPicPr>
          <p:nvPr/>
        </p:nvPicPr>
        <p:blipFill>
          <a:blip r:embed="rId4"/>
          <a:stretch>
            <a:fillRect/>
          </a:stretch>
        </p:blipFill>
        <p:spPr>
          <a:xfrm>
            <a:off x="1324347" y="1052736"/>
            <a:ext cx="7714803" cy="5130325"/>
          </a:xfrm>
          <a:prstGeom prst="rect">
            <a:avLst/>
          </a:prstGeom>
        </p:spPr>
      </p:pic>
    </p:spTree>
    <p:extLst>
      <p:ext uri="{BB962C8B-B14F-4D97-AF65-F5344CB8AC3E}">
        <p14:creationId xmlns:p14="http://schemas.microsoft.com/office/powerpoint/2010/main" val="462444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171575" y="357039"/>
            <a:ext cx="8229600" cy="4525963"/>
          </a:xfrm>
        </p:spPr>
        <p:txBody>
          <a:bodyPr/>
          <a:lstStyle/>
          <a:p>
            <a:pPr marL="0" indent="0">
              <a:lnSpc>
                <a:spcPct val="150000"/>
              </a:lnSpc>
              <a:buNone/>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endParaRPr>
          </a:p>
        </p:txBody>
      </p:sp>
      <p:sp>
        <p:nvSpPr>
          <p:cNvPr id="16" name="文本框 15"/>
          <p:cNvSpPr txBox="1"/>
          <p:nvPr/>
        </p:nvSpPr>
        <p:spPr>
          <a:xfrm>
            <a:off x="1424939" y="424510"/>
            <a:ext cx="7494905" cy="458908"/>
          </a:xfrm>
          <a:prstGeom prst="rect">
            <a:avLst/>
          </a:prstGeom>
          <a:noFill/>
        </p:spPr>
        <p:txBody>
          <a:bodyPr wrap="square" rtlCol="0" anchor="t">
            <a:spAutoFit/>
          </a:bodyPr>
          <a:lstStyle/>
          <a:p>
            <a:pPr algn="just" fontAlgn="auto">
              <a:lnSpc>
                <a:spcPct val="150000"/>
              </a:lnSpc>
            </a:pPr>
            <a:r>
              <a:rPr lang="en-US" altLang="zh-CN" b="1" dirty="0">
                <a:solidFill>
                  <a:srgbClr val="3991A7"/>
                </a:solidFill>
                <a:latin typeface="微软雅黑" panose="020B0503020204020204" pitchFamily="34" charset="-122"/>
                <a:ea typeface="微软雅黑" panose="020B0503020204020204" pitchFamily="34" charset="-122"/>
              </a:rPr>
              <a:t>      </a:t>
            </a:r>
            <a:endParaRPr lang="zh-CN" altLang="en-US" b="1" dirty="0">
              <a:solidFill>
                <a:srgbClr val="3991A7"/>
              </a:solidFill>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321693" y="352924"/>
            <a:ext cx="6619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b="1" dirty="0">
                <a:solidFill>
                  <a:srgbClr val="3991A7"/>
                </a:solidFill>
                <a:latin typeface="微软雅黑" panose="020B0503020204020204" pitchFamily="34" charset="-122"/>
                <a:ea typeface="微软雅黑" panose="020B0503020204020204" pitchFamily="34" charset="-122"/>
              </a:rPr>
              <a:t>华农易用宝</a:t>
            </a:r>
            <a:endParaRPr lang="en-US" altLang="zh-CN" sz="2800" b="1" dirty="0">
              <a:solidFill>
                <a:srgbClr val="3991A7"/>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E7649A61-74FF-49F8-8E3C-7E2D3F0BFFBA}"/>
              </a:ext>
            </a:extLst>
          </p:cNvPr>
          <p:cNvPicPr>
            <a:picLocks noChangeAspect="1"/>
          </p:cNvPicPr>
          <p:nvPr/>
        </p:nvPicPr>
        <p:blipFill>
          <a:blip r:embed="rId4"/>
          <a:stretch>
            <a:fillRect/>
          </a:stretch>
        </p:blipFill>
        <p:spPr>
          <a:xfrm>
            <a:off x="1424939" y="1073842"/>
            <a:ext cx="7179510" cy="5163470"/>
          </a:xfrm>
          <a:prstGeom prst="rect">
            <a:avLst/>
          </a:prstGeom>
        </p:spPr>
      </p:pic>
    </p:spTree>
    <p:extLst>
      <p:ext uri="{BB962C8B-B14F-4D97-AF65-F5344CB8AC3E}">
        <p14:creationId xmlns:p14="http://schemas.microsoft.com/office/powerpoint/2010/main" val="15371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245567" y="160336"/>
            <a:ext cx="8229600" cy="1143000"/>
          </a:xfrm>
        </p:spPr>
        <p:txBody>
          <a:bodyPr>
            <a:normAutofit/>
          </a:bodyPr>
          <a:lstStyle/>
          <a:p>
            <a:pPr algn="l"/>
            <a:r>
              <a:rPr lang="zh-CN" altLang="en-US" sz="2800" b="1" dirty="0">
                <a:solidFill>
                  <a:srgbClr val="3991A7"/>
                </a:solidFill>
                <a:latin typeface="微软雅黑" panose="020B0503020204020204" pitchFamily="34" charset="-122"/>
                <a:ea typeface="微软雅黑" panose="020B0503020204020204" pitchFamily="34" charset="-122"/>
              </a:rPr>
              <a:t>加入易班网络技术部，你可以收获什么？</a:t>
            </a:r>
          </a:p>
        </p:txBody>
      </p:sp>
      <p:sp>
        <p:nvSpPr>
          <p:cNvPr id="3" name="内容占位符 2">
            <a:extLst>
              <a:ext uri="{FF2B5EF4-FFF2-40B4-BE49-F238E27FC236}">
                <a16:creationId xmlns:a16="http://schemas.microsoft.com/office/drawing/2014/main" id="{CB78653E-D7E7-4F6B-9AA9-007EF3B31B49}"/>
              </a:ext>
            </a:extLst>
          </p:cNvPr>
          <p:cNvSpPr>
            <a:spLocks noGrp="1"/>
          </p:cNvSpPr>
          <p:nvPr>
            <p:ph idx="1"/>
          </p:nvPr>
        </p:nvSpPr>
        <p:spPr>
          <a:xfrm>
            <a:off x="1237158" y="1600201"/>
            <a:ext cx="7449641" cy="4525963"/>
          </a:xfrm>
        </p:spPr>
        <p:txBody>
          <a:bodyPr/>
          <a:lstStyle/>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一群志同道合的朋友</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钻研技术，开发更多的应用</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勤工补贴</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综测加分</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dirty="0">
                <a:solidFill>
                  <a:srgbClr val="3991A7"/>
                </a:solidFill>
                <a:latin typeface="微软雅黑" panose="020B0503020204020204" pitchFamily="34" charset="-122"/>
                <a:ea typeface="微软雅黑" panose="020B0503020204020204" pitchFamily="34" charset="-122"/>
                <a:cs typeface="+mj-cs"/>
              </a:rPr>
              <a:t>…</a:t>
            </a:r>
            <a:endParaRPr lang="zh-CN" altLang="en-US" sz="2800" b="1" dirty="0">
              <a:solidFill>
                <a:srgbClr val="3991A7"/>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206648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2843808" y="460984"/>
            <a:ext cx="8229600" cy="1143000"/>
          </a:xfrm>
        </p:spPr>
        <p:txBody>
          <a:bodyPr>
            <a:normAutofit/>
          </a:bodyPr>
          <a:lstStyle/>
          <a:p>
            <a:pPr algn="l"/>
            <a:r>
              <a:rPr lang="zh-CN" altLang="en-US" sz="2800" b="1" dirty="0">
                <a:solidFill>
                  <a:srgbClr val="3991A7"/>
                </a:solidFill>
                <a:latin typeface="微软雅黑" panose="020B0503020204020204" pitchFamily="34" charset="-122"/>
                <a:ea typeface="微软雅黑" panose="020B0503020204020204" pitchFamily="34" charset="-122"/>
              </a:rPr>
              <a:t>欢迎加入易班网络技术部</a:t>
            </a:r>
          </a:p>
        </p:txBody>
      </p:sp>
      <p:pic>
        <p:nvPicPr>
          <p:cNvPr id="8" name="内容占位符 7">
            <a:extLst>
              <a:ext uri="{FF2B5EF4-FFF2-40B4-BE49-F238E27FC236}">
                <a16:creationId xmlns:a16="http://schemas.microsoft.com/office/drawing/2014/main" id="{F31BBC03-05FA-4733-87B1-F3E25228853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03848" y="1577914"/>
            <a:ext cx="3302729" cy="4525963"/>
          </a:xfrm>
        </p:spPr>
      </p:pic>
    </p:spTree>
    <p:extLst>
      <p:ext uri="{BB962C8B-B14F-4D97-AF65-F5344CB8AC3E}">
        <p14:creationId xmlns:p14="http://schemas.microsoft.com/office/powerpoint/2010/main" val="254213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5"/>
        </a:solidFill>
        <a:effectLst/>
      </p:bgPr>
    </p:bg>
    <p:spTree>
      <p:nvGrpSpPr>
        <p:cNvPr id="1" name=""/>
        <p:cNvGrpSpPr/>
        <p:nvPr/>
      </p:nvGrpSpPr>
      <p:grpSpPr>
        <a:xfrm>
          <a:off x="0" y="0"/>
          <a:ext cx="0" cy="0"/>
          <a:chOff x="0" y="0"/>
          <a:chExt cx="0" cy="0"/>
        </a:xfrm>
      </p:grpSpPr>
      <p:sp>
        <p:nvSpPr>
          <p:cNvPr id="111" name="Freeform 6"/>
          <p:cNvSpPr>
            <a:spLocks noEditPoints="1"/>
          </p:cNvSpPr>
          <p:nvPr/>
        </p:nvSpPr>
        <p:spPr bwMode="auto">
          <a:xfrm>
            <a:off x="4048961" y="1187105"/>
            <a:ext cx="5817868" cy="6219437"/>
          </a:xfrm>
          <a:custGeom>
            <a:avLst/>
            <a:gdLst>
              <a:gd name="T0" fmla="*/ 791 w 809"/>
              <a:gd name="T1" fmla="*/ 284 h 804"/>
              <a:gd name="T2" fmla="*/ 728 w 809"/>
              <a:gd name="T3" fmla="*/ 158 h 804"/>
              <a:gd name="T4" fmla="*/ 625 w 809"/>
              <a:gd name="T5" fmla="*/ 62 h 804"/>
              <a:gd name="T6" fmla="*/ 496 w 809"/>
              <a:gd name="T7" fmla="*/ 7 h 804"/>
              <a:gd name="T8" fmla="*/ 355 w 809"/>
              <a:gd name="T9" fmla="*/ 0 h 804"/>
              <a:gd name="T10" fmla="*/ 221 w 809"/>
              <a:gd name="T11" fmla="*/ 41 h 804"/>
              <a:gd name="T12" fmla="*/ 108 w 809"/>
              <a:gd name="T13" fmla="*/ 125 h 804"/>
              <a:gd name="T14" fmla="*/ 32 w 809"/>
              <a:gd name="T15" fmla="*/ 243 h 804"/>
              <a:gd name="T16" fmla="*/ 0 w 809"/>
              <a:gd name="T17" fmla="*/ 380 h 804"/>
              <a:gd name="T18" fmla="*/ 0 w 809"/>
              <a:gd name="T19" fmla="*/ 423 h 804"/>
              <a:gd name="T20" fmla="*/ 32 w 809"/>
              <a:gd name="T21" fmla="*/ 560 h 804"/>
              <a:gd name="T22" fmla="*/ 108 w 809"/>
              <a:gd name="T23" fmla="*/ 678 h 804"/>
              <a:gd name="T24" fmla="*/ 221 w 809"/>
              <a:gd name="T25" fmla="*/ 763 h 804"/>
              <a:gd name="T26" fmla="*/ 355 w 809"/>
              <a:gd name="T27" fmla="*/ 804 h 804"/>
              <a:gd name="T28" fmla="*/ 496 w 809"/>
              <a:gd name="T29" fmla="*/ 796 h 804"/>
              <a:gd name="T30" fmla="*/ 625 w 809"/>
              <a:gd name="T31" fmla="*/ 741 h 804"/>
              <a:gd name="T32" fmla="*/ 728 w 809"/>
              <a:gd name="T33" fmla="*/ 645 h 804"/>
              <a:gd name="T34" fmla="*/ 791 w 809"/>
              <a:gd name="T35" fmla="*/ 520 h 804"/>
              <a:gd name="T36" fmla="*/ 665 w 809"/>
              <a:gd name="T37" fmla="*/ 229 h 804"/>
              <a:gd name="T38" fmla="*/ 665 w 809"/>
              <a:gd name="T39" fmla="*/ 229 h 804"/>
              <a:gd name="T40" fmla="*/ 592 w 809"/>
              <a:gd name="T41" fmla="*/ 169 h 804"/>
              <a:gd name="T42" fmla="*/ 518 w 809"/>
              <a:gd name="T43" fmla="*/ 111 h 804"/>
              <a:gd name="T44" fmla="*/ 412 w 809"/>
              <a:gd name="T45" fmla="*/ 90 h 804"/>
              <a:gd name="T46" fmla="*/ 288 w 809"/>
              <a:gd name="T47" fmla="*/ 98 h 804"/>
              <a:gd name="T48" fmla="*/ 288 w 809"/>
              <a:gd name="T49" fmla="*/ 98 h 804"/>
              <a:gd name="T50" fmla="*/ 189 w 809"/>
              <a:gd name="T51" fmla="*/ 175 h 804"/>
              <a:gd name="T52" fmla="*/ 109 w 809"/>
              <a:gd name="T53" fmla="*/ 355 h 804"/>
              <a:gd name="T54" fmla="*/ 85 w 809"/>
              <a:gd name="T55" fmla="*/ 464 h 804"/>
              <a:gd name="T56" fmla="*/ 120 w 809"/>
              <a:gd name="T57" fmla="*/ 244 h 804"/>
              <a:gd name="T58" fmla="*/ 120 w 809"/>
              <a:gd name="T59" fmla="*/ 244 h 804"/>
              <a:gd name="T60" fmla="*/ 148 w 809"/>
              <a:gd name="T61" fmla="*/ 556 h 804"/>
              <a:gd name="T62" fmla="*/ 198 w 809"/>
              <a:gd name="T63" fmla="*/ 636 h 804"/>
              <a:gd name="T64" fmla="*/ 298 w 809"/>
              <a:gd name="T65" fmla="*/ 709 h 804"/>
              <a:gd name="T66" fmla="*/ 410 w 809"/>
              <a:gd name="T67" fmla="*/ 727 h 804"/>
              <a:gd name="T68" fmla="*/ 410 w 809"/>
              <a:gd name="T69" fmla="*/ 727 h 804"/>
              <a:gd name="T70" fmla="*/ 529 w 809"/>
              <a:gd name="T71" fmla="*/ 689 h 804"/>
              <a:gd name="T72" fmla="*/ 601 w 809"/>
              <a:gd name="T73" fmla="*/ 627 h 804"/>
              <a:gd name="T74" fmla="*/ 614 w 809"/>
              <a:gd name="T75" fmla="*/ 471 h 804"/>
              <a:gd name="T76" fmla="*/ 577 w 809"/>
              <a:gd name="T77" fmla="*/ 538 h 804"/>
              <a:gd name="T78" fmla="*/ 520 w 809"/>
              <a:gd name="T79" fmla="*/ 589 h 804"/>
              <a:gd name="T80" fmla="*/ 449 w 809"/>
              <a:gd name="T81" fmla="*/ 618 h 804"/>
              <a:gd name="T82" fmla="*/ 372 w 809"/>
              <a:gd name="T83" fmla="*/ 620 h 804"/>
              <a:gd name="T84" fmla="*/ 300 w 809"/>
              <a:gd name="T85" fmla="*/ 596 h 804"/>
              <a:gd name="T86" fmla="*/ 240 w 809"/>
              <a:gd name="T87" fmla="*/ 548 h 804"/>
              <a:gd name="T88" fmla="*/ 199 w 809"/>
              <a:gd name="T89" fmla="*/ 483 h 804"/>
              <a:gd name="T90" fmla="*/ 184 w 809"/>
              <a:gd name="T91" fmla="*/ 408 h 804"/>
              <a:gd name="T92" fmla="*/ 154 w 809"/>
              <a:gd name="T93" fmla="*/ 325 h 804"/>
              <a:gd name="T94" fmla="*/ 195 w 809"/>
              <a:gd name="T95" fmla="*/ 244 h 804"/>
              <a:gd name="T96" fmla="*/ 261 w 809"/>
              <a:gd name="T97" fmla="*/ 182 h 804"/>
              <a:gd name="T98" fmla="*/ 345 w 809"/>
              <a:gd name="T99" fmla="*/ 146 h 804"/>
              <a:gd name="T100" fmla="*/ 436 w 809"/>
              <a:gd name="T101" fmla="*/ 142 h 804"/>
              <a:gd name="T102" fmla="*/ 523 w 809"/>
              <a:gd name="T103" fmla="*/ 168 h 804"/>
              <a:gd name="T104" fmla="*/ 596 w 809"/>
              <a:gd name="T105" fmla="*/ 223 h 804"/>
              <a:gd name="T106" fmla="*/ 645 w 809"/>
              <a:gd name="T107" fmla="*/ 299 h 804"/>
              <a:gd name="T108" fmla="*/ 666 w 809"/>
              <a:gd name="T109" fmla="*/ 388 h 804"/>
              <a:gd name="T110" fmla="*/ 666 w 809"/>
              <a:gd name="T111" fmla="*/ 416 h 804"/>
              <a:gd name="T112" fmla="*/ 666 w 809"/>
              <a:gd name="T113" fmla="*/ 546 h 804"/>
              <a:gd name="T114" fmla="*/ 723 w 809"/>
              <a:gd name="T115" fmla="*/ 340 h 804"/>
              <a:gd name="T116" fmla="*/ 725 w 809"/>
              <a:gd name="T117" fmla="*/ 453 h 804"/>
              <a:gd name="T118" fmla="*/ 725 w 809"/>
              <a:gd name="T119" fmla="*/ 453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9" h="804">
                <a:moveTo>
                  <a:pt x="745" y="402"/>
                </a:moveTo>
                <a:cubicBezTo>
                  <a:pt x="745" y="398"/>
                  <a:pt x="745" y="395"/>
                  <a:pt x="744" y="392"/>
                </a:cubicBezTo>
                <a:cubicBezTo>
                  <a:pt x="809" y="380"/>
                  <a:pt x="809" y="380"/>
                  <a:pt x="809" y="380"/>
                </a:cubicBezTo>
                <a:cubicBezTo>
                  <a:pt x="791" y="284"/>
                  <a:pt x="791" y="284"/>
                  <a:pt x="791" y="284"/>
                </a:cubicBezTo>
                <a:cubicBezTo>
                  <a:pt x="728" y="295"/>
                  <a:pt x="728" y="295"/>
                  <a:pt x="728" y="295"/>
                </a:cubicBezTo>
                <a:cubicBezTo>
                  <a:pt x="725" y="288"/>
                  <a:pt x="723" y="282"/>
                  <a:pt x="721" y="276"/>
                </a:cubicBezTo>
                <a:cubicBezTo>
                  <a:pt x="777" y="243"/>
                  <a:pt x="777" y="243"/>
                  <a:pt x="777" y="243"/>
                </a:cubicBezTo>
                <a:cubicBezTo>
                  <a:pt x="728" y="158"/>
                  <a:pt x="728" y="158"/>
                  <a:pt x="728" y="158"/>
                </a:cubicBezTo>
                <a:cubicBezTo>
                  <a:pt x="671" y="191"/>
                  <a:pt x="671" y="191"/>
                  <a:pt x="671" y="191"/>
                </a:cubicBezTo>
                <a:cubicBezTo>
                  <a:pt x="667" y="185"/>
                  <a:pt x="663" y="180"/>
                  <a:pt x="658" y="175"/>
                </a:cubicBezTo>
                <a:cubicBezTo>
                  <a:pt x="700" y="125"/>
                  <a:pt x="700" y="125"/>
                  <a:pt x="700" y="125"/>
                </a:cubicBezTo>
                <a:cubicBezTo>
                  <a:pt x="625" y="62"/>
                  <a:pt x="625" y="62"/>
                  <a:pt x="625" y="62"/>
                </a:cubicBezTo>
                <a:cubicBezTo>
                  <a:pt x="583" y="112"/>
                  <a:pt x="583" y="112"/>
                  <a:pt x="583" y="112"/>
                </a:cubicBezTo>
                <a:cubicBezTo>
                  <a:pt x="577" y="109"/>
                  <a:pt x="572" y="105"/>
                  <a:pt x="566" y="102"/>
                </a:cubicBezTo>
                <a:cubicBezTo>
                  <a:pt x="588" y="41"/>
                  <a:pt x="588" y="41"/>
                  <a:pt x="588" y="41"/>
                </a:cubicBezTo>
                <a:cubicBezTo>
                  <a:pt x="496" y="7"/>
                  <a:pt x="496" y="7"/>
                  <a:pt x="496" y="7"/>
                </a:cubicBezTo>
                <a:cubicBezTo>
                  <a:pt x="473" y="68"/>
                  <a:pt x="473" y="68"/>
                  <a:pt x="473" y="68"/>
                </a:cubicBezTo>
                <a:cubicBezTo>
                  <a:pt x="467" y="67"/>
                  <a:pt x="460" y="66"/>
                  <a:pt x="453" y="65"/>
                </a:cubicBezTo>
                <a:cubicBezTo>
                  <a:pt x="453" y="0"/>
                  <a:pt x="453" y="0"/>
                  <a:pt x="453" y="0"/>
                </a:cubicBezTo>
                <a:cubicBezTo>
                  <a:pt x="355" y="0"/>
                  <a:pt x="355" y="0"/>
                  <a:pt x="355" y="0"/>
                </a:cubicBezTo>
                <a:cubicBezTo>
                  <a:pt x="355" y="65"/>
                  <a:pt x="355" y="65"/>
                  <a:pt x="355" y="65"/>
                </a:cubicBezTo>
                <a:cubicBezTo>
                  <a:pt x="348" y="66"/>
                  <a:pt x="342" y="67"/>
                  <a:pt x="335" y="68"/>
                </a:cubicBezTo>
                <a:cubicBezTo>
                  <a:pt x="313" y="7"/>
                  <a:pt x="313" y="7"/>
                  <a:pt x="313" y="7"/>
                </a:cubicBezTo>
                <a:cubicBezTo>
                  <a:pt x="221" y="41"/>
                  <a:pt x="221" y="41"/>
                  <a:pt x="221" y="41"/>
                </a:cubicBezTo>
                <a:cubicBezTo>
                  <a:pt x="243" y="102"/>
                  <a:pt x="243" y="102"/>
                  <a:pt x="243" y="102"/>
                </a:cubicBezTo>
                <a:cubicBezTo>
                  <a:pt x="237" y="105"/>
                  <a:pt x="231" y="109"/>
                  <a:pt x="225" y="112"/>
                </a:cubicBezTo>
                <a:cubicBezTo>
                  <a:pt x="184" y="62"/>
                  <a:pt x="184" y="62"/>
                  <a:pt x="184" y="62"/>
                </a:cubicBezTo>
                <a:cubicBezTo>
                  <a:pt x="108" y="125"/>
                  <a:pt x="108" y="125"/>
                  <a:pt x="108" y="125"/>
                </a:cubicBezTo>
                <a:cubicBezTo>
                  <a:pt x="150" y="175"/>
                  <a:pt x="150" y="175"/>
                  <a:pt x="150" y="175"/>
                </a:cubicBezTo>
                <a:cubicBezTo>
                  <a:pt x="146" y="180"/>
                  <a:pt x="141" y="185"/>
                  <a:pt x="137" y="191"/>
                </a:cubicBezTo>
                <a:cubicBezTo>
                  <a:pt x="81" y="158"/>
                  <a:pt x="81" y="158"/>
                  <a:pt x="81" y="158"/>
                </a:cubicBezTo>
                <a:cubicBezTo>
                  <a:pt x="32" y="243"/>
                  <a:pt x="32" y="243"/>
                  <a:pt x="32" y="243"/>
                </a:cubicBezTo>
                <a:cubicBezTo>
                  <a:pt x="88" y="276"/>
                  <a:pt x="88" y="276"/>
                  <a:pt x="88" y="276"/>
                </a:cubicBezTo>
                <a:cubicBezTo>
                  <a:pt x="85" y="282"/>
                  <a:pt x="83" y="288"/>
                  <a:pt x="81" y="295"/>
                </a:cubicBezTo>
                <a:cubicBezTo>
                  <a:pt x="17" y="284"/>
                  <a:pt x="17" y="284"/>
                  <a:pt x="17" y="284"/>
                </a:cubicBezTo>
                <a:cubicBezTo>
                  <a:pt x="0" y="380"/>
                  <a:pt x="0" y="380"/>
                  <a:pt x="0" y="380"/>
                </a:cubicBezTo>
                <a:cubicBezTo>
                  <a:pt x="64" y="392"/>
                  <a:pt x="64" y="392"/>
                  <a:pt x="64" y="392"/>
                </a:cubicBezTo>
                <a:cubicBezTo>
                  <a:pt x="64" y="395"/>
                  <a:pt x="64" y="398"/>
                  <a:pt x="64" y="402"/>
                </a:cubicBezTo>
                <a:cubicBezTo>
                  <a:pt x="64" y="405"/>
                  <a:pt x="64" y="408"/>
                  <a:pt x="64" y="412"/>
                </a:cubicBezTo>
                <a:cubicBezTo>
                  <a:pt x="0" y="423"/>
                  <a:pt x="0" y="423"/>
                  <a:pt x="0" y="423"/>
                </a:cubicBezTo>
                <a:cubicBezTo>
                  <a:pt x="17" y="520"/>
                  <a:pt x="17" y="520"/>
                  <a:pt x="17" y="520"/>
                </a:cubicBezTo>
                <a:cubicBezTo>
                  <a:pt x="81" y="509"/>
                  <a:pt x="81" y="509"/>
                  <a:pt x="81" y="509"/>
                </a:cubicBezTo>
                <a:cubicBezTo>
                  <a:pt x="83" y="515"/>
                  <a:pt x="85" y="521"/>
                  <a:pt x="88" y="528"/>
                </a:cubicBezTo>
                <a:cubicBezTo>
                  <a:pt x="32" y="560"/>
                  <a:pt x="32" y="560"/>
                  <a:pt x="32" y="560"/>
                </a:cubicBezTo>
                <a:cubicBezTo>
                  <a:pt x="81" y="645"/>
                  <a:pt x="81" y="645"/>
                  <a:pt x="81" y="645"/>
                </a:cubicBezTo>
                <a:cubicBezTo>
                  <a:pt x="137" y="613"/>
                  <a:pt x="137" y="613"/>
                  <a:pt x="137" y="613"/>
                </a:cubicBezTo>
                <a:cubicBezTo>
                  <a:pt x="141" y="618"/>
                  <a:pt x="146" y="623"/>
                  <a:pt x="150" y="628"/>
                </a:cubicBezTo>
                <a:cubicBezTo>
                  <a:pt x="108" y="678"/>
                  <a:pt x="108" y="678"/>
                  <a:pt x="108" y="678"/>
                </a:cubicBezTo>
                <a:cubicBezTo>
                  <a:pt x="184" y="741"/>
                  <a:pt x="184" y="741"/>
                  <a:pt x="184" y="741"/>
                </a:cubicBezTo>
                <a:cubicBezTo>
                  <a:pt x="225" y="691"/>
                  <a:pt x="225" y="691"/>
                  <a:pt x="225" y="691"/>
                </a:cubicBezTo>
                <a:cubicBezTo>
                  <a:pt x="231" y="695"/>
                  <a:pt x="237" y="698"/>
                  <a:pt x="243" y="702"/>
                </a:cubicBezTo>
                <a:cubicBezTo>
                  <a:pt x="221" y="763"/>
                  <a:pt x="221" y="763"/>
                  <a:pt x="221" y="763"/>
                </a:cubicBezTo>
                <a:cubicBezTo>
                  <a:pt x="313" y="796"/>
                  <a:pt x="313" y="796"/>
                  <a:pt x="313" y="796"/>
                </a:cubicBezTo>
                <a:cubicBezTo>
                  <a:pt x="335" y="735"/>
                  <a:pt x="335" y="735"/>
                  <a:pt x="335" y="735"/>
                </a:cubicBezTo>
                <a:cubicBezTo>
                  <a:pt x="342" y="737"/>
                  <a:pt x="348" y="738"/>
                  <a:pt x="355" y="739"/>
                </a:cubicBezTo>
                <a:cubicBezTo>
                  <a:pt x="355" y="804"/>
                  <a:pt x="355" y="804"/>
                  <a:pt x="355" y="804"/>
                </a:cubicBezTo>
                <a:cubicBezTo>
                  <a:pt x="453" y="804"/>
                  <a:pt x="453" y="804"/>
                  <a:pt x="453" y="804"/>
                </a:cubicBezTo>
                <a:cubicBezTo>
                  <a:pt x="453" y="739"/>
                  <a:pt x="453" y="739"/>
                  <a:pt x="453" y="739"/>
                </a:cubicBezTo>
                <a:cubicBezTo>
                  <a:pt x="460" y="738"/>
                  <a:pt x="467" y="737"/>
                  <a:pt x="473" y="735"/>
                </a:cubicBezTo>
                <a:cubicBezTo>
                  <a:pt x="496" y="796"/>
                  <a:pt x="496" y="796"/>
                  <a:pt x="496" y="796"/>
                </a:cubicBezTo>
                <a:cubicBezTo>
                  <a:pt x="588" y="763"/>
                  <a:pt x="588" y="763"/>
                  <a:pt x="588" y="763"/>
                </a:cubicBezTo>
                <a:cubicBezTo>
                  <a:pt x="566" y="702"/>
                  <a:pt x="566" y="702"/>
                  <a:pt x="566" y="702"/>
                </a:cubicBezTo>
                <a:cubicBezTo>
                  <a:pt x="572" y="698"/>
                  <a:pt x="577" y="695"/>
                  <a:pt x="583" y="691"/>
                </a:cubicBezTo>
                <a:cubicBezTo>
                  <a:pt x="625" y="741"/>
                  <a:pt x="625" y="741"/>
                  <a:pt x="625" y="741"/>
                </a:cubicBezTo>
                <a:cubicBezTo>
                  <a:pt x="700" y="678"/>
                  <a:pt x="700" y="678"/>
                  <a:pt x="700" y="678"/>
                </a:cubicBezTo>
                <a:cubicBezTo>
                  <a:pt x="658" y="628"/>
                  <a:pt x="658" y="628"/>
                  <a:pt x="658" y="628"/>
                </a:cubicBezTo>
                <a:cubicBezTo>
                  <a:pt x="663" y="623"/>
                  <a:pt x="667" y="618"/>
                  <a:pt x="671" y="613"/>
                </a:cubicBezTo>
                <a:cubicBezTo>
                  <a:pt x="728" y="645"/>
                  <a:pt x="728" y="645"/>
                  <a:pt x="728" y="645"/>
                </a:cubicBezTo>
                <a:cubicBezTo>
                  <a:pt x="777" y="560"/>
                  <a:pt x="777" y="560"/>
                  <a:pt x="777" y="560"/>
                </a:cubicBezTo>
                <a:cubicBezTo>
                  <a:pt x="721" y="528"/>
                  <a:pt x="721" y="528"/>
                  <a:pt x="721" y="528"/>
                </a:cubicBezTo>
                <a:cubicBezTo>
                  <a:pt x="723" y="521"/>
                  <a:pt x="725" y="515"/>
                  <a:pt x="728" y="509"/>
                </a:cubicBezTo>
                <a:cubicBezTo>
                  <a:pt x="791" y="520"/>
                  <a:pt x="791" y="520"/>
                  <a:pt x="791" y="520"/>
                </a:cubicBezTo>
                <a:cubicBezTo>
                  <a:pt x="808" y="423"/>
                  <a:pt x="808" y="423"/>
                  <a:pt x="808" y="423"/>
                </a:cubicBezTo>
                <a:cubicBezTo>
                  <a:pt x="744" y="412"/>
                  <a:pt x="744" y="412"/>
                  <a:pt x="744" y="412"/>
                </a:cubicBezTo>
                <a:cubicBezTo>
                  <a:pt x="745" y="408"/>
                  <a:pt x="745" y="405"/>
                  <a:pt x="745" y="402"/>
                </a:cubicBezTo>
                <a:close/>
                <a:moveTo>
                  <a:pt x="665" y="229"/>
                </a:moveTo>
                <a:cubicBezTo>
                  <a:pt x="671" y="226"/>
                  <a:pt x="679" y="228"/>
                  <a:pt x="683" y="234"/>
                </a:cubicBezTo>
                <a:cubicBezTo>
                  <a:pt x="687" y="241"/>
                  <a:pt x="684" y="248"/>
                  <a:pt x="678" y="252"/>
                </a:cubicBezTo>
                <a:cubicBezTo>
                  <a:pt x="672" y="256"/>
                  <a:pt x="664" y="254"/>
                  <a:pt x="660" y="247"/>
                </a:cubicBezTo>
                <a:cubicBezTo>
                  <a:pt x="657" y="241"/>
                  <a:pt x="659" y="233"/>
                  <a:pt x="665" y="229"/>
                </a:cubicBezTo>
                <a:close/>
                <a:moveTo>
                  <a:pt x="591" y="151"/>
                </a:moveTo>
                <a:cubicBezTo>
                  <a:pt x="595" y="145"/>
                  <a:pt x="603" y="144"/>
                  <a:pt x="609" y="149"/>
                </a:cubicBezTo>
                <a:cubicBezTo>
                  <a:pt x="614" y="154"/>
                  <a:pt x="615" y="162"/>
                  <a:pt x="611" y="167"/>
                </a:cubicBezTo>
                <a:cubicBezTo>
                  <a:pt x="606" y="173"/>
                  <a:pt x="598" y="174"/>
                  <a:pt x="592" y="169"/>
                </a:cubicBezTo>
                <a:cubicBezTo>
                  <a:pt x="587" y="164"/>
                  <a:pt x="586" y="156"/>
                  <a:pt x="591" y="151"/>
                </a:cubicBezTo>
                <a:close/>
                <a:moveTo>
                  <a:pt x="493" y="102"/>
                </a:moveTo>
                <a:cubicBezTo>
                  <a:pt x="496" y="95"/>
                  <a:pt x="503" y="92"/>
                  <a:pt x="510" y="94"/>
                </a:cubicBezTo>
                <a:cubicBezTo>
                  <a:pt x="517" y="97"/>
                  <a:pt x="520" y="104"/>
                  <a:pt x="518" y="111"/>
                </a:cubicBezTo>
                <a:cubicBezTo>
                  <a:pt x="515" y="118"/>
                  <a:pt x="508" y="121"/>
                  <a:pt x="501" y="119"/>
                </a:cubicBezTo>
                <a:cubicBezTo>
                  <a:pt x="494" y="116"/>
                  <a:pt x="491" y="109"/>
                  <a:pt x="493" y="102"/>
                </a:cubicBezTo>
                <a:close/>
                <a:moveTo>
                  <a:pt x="399" y="77"/>
                </a:moveTo>
                <a:cubicBezTo>
                  <a:pt x="406" y="77"/>
                  <a:pt x="412" y="82"/>
                  <a:pt x="412" y="90"/>
                </a:cubicBezTo>
                <a:cubicBezTo>
                  <a:pt x="412" y="97"/>
                  <a:pt x="406" y="103"/>
                  <a:pt x="399" y="103"/>
                </a:cubicBezTo>
                <a:cubicBezTo>
                  <a:pt x="391" y="103"/>
                  <a:pt x="386" y="97"/>
                  <a:pt x="386" y="90"/>
                </a:cubicBezTo>
                <a:cubicBezTo>
                  <a:pt x="386" y="82"/>
                  <a:pt x="391" y="77"/>
                  <a:pt x="399" y="77"/>
                </a:cubicBezTo>
                <a:close/>
                <a:moveTo>
                  <a:pt x="288" y="98"/>
                </a:moveTo>
                <a:cubicBezTo>
                  <a:pt x="295" y="96"/>
                  <a:pt x="302" y="99"/>
                  <a:pt x="304" y="106"/>
                </a:cubicBezTo>
                <a:cubicBezTo>
                  <a:pt x="307" y="113"/>
                  <a:pt x="303" y="120"/>
                  <a:pt x="297" y="123"/>
                </a:cubicBezTo>
                <a:cubicBezTo>
                  <a:pt x="290" y="125"/>
                  <a:pt x="282" y="122"/>
                  <a:pt x="280" y="115"/>
                </a:cubicBezTo>
                <a:cubicBezTo>
                  <a:pt x="277" y="108"/>
                  <a:pt x="281" y="101"/>
                  <a:pt x="288" y="98"/>
                </a:cubicBezTo>
                <a:close/>
                <a:moveTo>
                  <a:pt x="191" y="156"/>
                </a:moveTo>
                <a:cubicBezTo>
                  <a:pt x="196" y="152"/>
                  <a:pt x="205" y="152"/>
                  <a:pt x="209" y="158"/>
                </a:cubicBezTo>
                <a:cubicBezTo>
                  <a:pt x="214" y="163"/>
                  <a:pt x="213" y="172"/>
                  <a:pt x="208" y="176"/>
                </a:cubicBezTo>
                <a:cubicBezTo>
                  <a:pt x="202" y="181"/>
                  <a:pt x="194" y="180"/>
                  <a:pt x="189" y="175"/>
                </a:cubicBezTo>
                <a:cubicBezTo>
                  <a:pt x="185" y="169"/>
                  <a:pt x="185" y="161"/>
                  <a:pt x="191" y="156"/>
                </a:cubicBezTo>
                <a:close/>
                <a:moveTo>
                  <a:pt x="83" y="351"/>
                </a:moveTo>
                <a:cubicBezTo>
                  <a:pt x="84" y="344"/>
                  <a:pt x="91" y="339"/>
                  <a:pt x="98" y="340"/>
                </a:cubicBezTo>
                <a:cubicBezTo>
                  <a:pt x="105" y="341"/>
                  <a:pt x="110" y="348"/>
                  <a:pt x="109" y="355"/>
                </a:cubicBezTo>
                <a:cubicBezTo>
                  <a:pt x="108" y="362"/>
                  <a:pt x="101" y="367"/>
                  <a:pt x="94" y="366"/>
                </a:cubicBezTo>
                <a:cubicBezTo>
                  <a:pt x="87" y="365"/>
                  <a:pt x="82" y="358"/>
                  <a:pt x="83" y="351"/>
                </a:cubicBezTo>
                <a:close/>
                <a:moveTo>
                  <a:pt x="100" y="474"/>
                </a:moveTo>
                <a:cubicBezTo>
                  <a:pt x="93" y="476"/>
                  <a:pt x="86" y="471"/>
                  <a:pt x="85" y="464"/>
                </a:cubicBezTo>
                <a:cubicBezTo>
                  <a:pt x="84" y="457"/>
                  <a:pt x="89" y="450"/>
                  <a:pt x="96" y="449"/>
                </a:cubicBezTo>
                <a:cubicBezTo>
                  <a:pt x="103" y="447"/>
                  <a:pt x="110" y="452"/>
                  <a:pt x="111" y="459"/>
                </a:cubicBezTo>
                <a:cubicBezTo>
                  <a:pt x="112" y="466"/>
                  <a:pt x="107" y="473"/>
                  <a:pt x="100" y="474"/>
                </a:cubicBezTo>
                <a:close/>
                <a:moveTo>
                  <a:pt x="120" y="244"/>
                </a:moveTo>
                <a:cubicBezTo>
                  <a:pt x="124" y="238"/>
                  <a:pt x="131" y="236"/>
                  <a:pt x="138" y="239"/>
                </a:cubicBezTo>
                <a:cubicBezTo>
                  <a:pt x="144" y="243"/>
                  <a:pt x="146" y="251"/>
                  <a:pt x="143" y="257"/>
                </a:cubicBezTo>
                <a:cubicBezTo>
                  <a:pt x="139" y="263"/>
                  <a:pt x="131" y="266"/>
                  <a:pt x="125" y="262"/>
                </a:cubicBezTo>
                <a:cubicBezTo>
                  <a:pt x="118" y="258"/>
                  <a:pt x="116" y="250"/>
                  <a:pt x="120" y="244"/>
                </a:cubicBezTo>
                <a:close/>
                <a:moveTo>
                  <a:pt x="143" y="574"/>
                </a:moveTo>
                <a:cubicBezTo>
                  <a:pt x="137" y="578"/>
                  <a:pt x="129" y="575"/>
                  <a:pt x="126" y="569"/>
                </a:cubicBezTo>
                <a:cubicBezTo>
                  <a:pt x="122" y="563"/>
                  <a:pt x="124" y="555"/>
                  <a:pt x="130" y="551"/>
                </a:cubicBezTo>
                <a:cubicBezTo>
                  <a:pt x="137" y="548"/>
                  <a:pt x="145" y="550"/>
                  <a:pt x="148" y="556"/>
                </a:cubicBezTo>
                <a:cubicBezTo>
                  <a:pt x="152" y="562"/>
                  <a:pt x="150" y="570"/>
                  <a:pt x="143" y="574"/>
                </a:cubicBezTo>
                <a:close/>
                <a:moveTo>
                  <a:pt x="218" y="653"/>
                </a:moveTo>
                <a:cubicBezTo>
                  <a:pt x="213" y="658"/>
                  <a:pt x="205" y="659"/>
                  <a:pt x="200" y="654"/>
                </a:cubicBezTo>
                <a:cubicBezTo>
                  <a:pt x="194" y="650"/>
                  <a:pt x="193" y="642"/>
                  <a:pt x="198" y="636"/>
                </a:cubicBezTo>
                <a:cubicBezTo>
                  <a:pt x="203" y="630"/>
                  <a:pt x="211" y="630"/>
                  <a:pt x="216" y="634"/>
                </a:cubicBezTo>
                <a:cubicBezTo>
                  <a:pt x="222" y="639"/>
                  <a:pt x="223" y="647"/>
                  <a:pt x="218" y="653"/>
                </a:cubicBezTo>
                <a:close/>
                <a:moveTo>
                  <a:pt x="315" y="701"/>
                </a:moveTo>
                <a:cubicBezTo>
                  <a:pt x="313" y="708"/>
                  <a:pt x="305" y="712"/>
                  <a:pt x="298" y="709"/>
                </a:cubicBezTo>
                <a:cubicBezTo>
                  <a:pt x="292" y="707"/>
                  <a:pt x="288" y="699"/>
                  <a:pt x="291" y="692"/>
                </a:cubicBezTo>
                <a:cubicBezTo>
                  <a:pt x="293" y="686"/>
                  <a:pt x="301" y="682"/>
                  <a:pt x="307" y="685"/>
                </a:cubicBezTo>
                <a:cubicBezTo>
                  <a:pt x="314" y="687"/>
                  <a:pt x="318" y="695"/>
                  <a:pt x="315" y="701"/>
                </a:cubicBezTo>
                <a:close/>
                <a:moveTo>
                  <a:pt x="410" y="727"/>
                </a:moveTo>
                <a:cubicBezTo>
                  <a:pt x="403" y="727"/>
                  <a:pt x="397" y="721"/>
                  <a:pt x="397" y="714"/>
                </a:cubicBezTo>
                <a:cubicBezTo>
                  <a:pt x="397" y="707"/>
                  <a:pt x="403" y="701"/>
                  <a:pt x="410" y="701"/>
                </a:cubicBezTo>
                <a:cubicBezTo>
                  <a:pt x="417" y="701"/>
                  <a:pt x="423" y="707"/>
                  <a:pt x="423" y="714"/>
                </a:cubicBezTo>
                <a:cubicBezTo>
                  <a:pt x="423" y="721"/>
                  <a:pt x="417" y="727"/>
                  <a:pt x="410" y="727"/>
                </a:cubicBezTo>
                <a:close/>
                <a:moveTo>
                  <a:pt x="521" y="705"/>
                </a:moveTo>
                <a:cubicBezTo>
                  <a:pt x="514" y="708"/>
                  <a:pt x="506" y="704"/>
                  <a:pt x="504" y="697"/>
                </a:cubicBezTo>
                <a:cubicBezTo>
                  <a:pt x="502" y="691"/>
                  <a:pt x="505" y="683"/>
                  <a:pt x="512" y="681"/>
                </a:cubicBezTo>
                <a:cubicBezTo>
                  <a:pt x="519" y="678"/>
                  <a:pt x="526" y="682"/>
                  <a:pt x="529" y="689"/>
                </a:cubicBezTo>
                <a:cubicBezTo>
                  <a:pt x="531" y="695"/>
                  <a:pt x="528" y="703"/>
                  <a:pt x="521" y="705"/>
                </a:cubicBezTo>
                <a:close/>
                <a:moveTo>
                  <a:pt x="618" y="647"/>
                </a:moveTo>
                <a:cubicBezTo>
                  <a:pt x="612" y="652"/>
                  <a:pt x="604" y="651"/>
                  <a:pt x="599" y="646"/>
                </a:cubicBezTo>
                <a:cubicBezTo>
                  <a:pt x="595" y="640"/>
                  <a:pt x="595" y="632"/>
                  <a:pt x="601" y="627"/>
                </a:cubicBezTo>
                <a:cubicBezTo>
                  <a:pt x="606" y="622"/>
                  <a:pt x="615" y="623"/>
                  <a:pt x="619" y="629"/>
                </a:cubicBezTo>
                <a:cubicBezTo>
                  <a:pt x="624" y="634"/>
                  <a:pt x="623" y="642"/>
                  <a:pt x="618" y="647"/>
                </a:cubicBezTo>
                <a:close/>
                <a:moveTo>
                  <a:pt x="655" y="478"/>
                </a:moveTo>
                <a:cubicBezTo>
                  <a:pt x="614" y="471"/>
                  <a:pt x="614" y="471"/>
                  <a:pt x="614" y="471"/>
                </a:cubicBezTo>
                <a:cubicBezTo>
                  <a:pt x="612" y="475"/>
                  <a:pt x="611" y="479"/>
                  <a:pt x="609" y="483"/>
                </a:cubicBezTo>
                <a:cubicBezTo>
                  <a:pt x="645" y="504"/>
                  <a:pt x="645" y="504"/>
                  <a:pt x="645" y="504"/>
                </a:cubicBezTo>
                <a:cubicBezTo>
                  <a:pt x="614" y="559"/>
                  <a:pt x="614" y="559"/>
                  <a:pt x="614" y="559"/>
                </a:cubicBezTo>
                <a:cubicBezTo>
                  <a:pt x="577" y="538"/>
                  <a:pt x="577" y="538"/>
                  <a:pt x="577" y="538"/>
                </a:cubicBezTo>
                <a:cubicBezTo>
                  <a:pt x="575" y="542"/>
                  <a:pt x="572" y="545"/>
                  <a:pt x="569" y="548"/>
                </a:cubicBezTo>
                <a:cubicBezTo>
                  <a:pt x="596" y="581"/>
                  <a:pt x="596" y="581"/>
                  <a:pt x="596" y="581"/>
                </a:cubicBezTo>
                <a:cubicBezTo>
                  <a:pt x="547" y="621"/>
                  <a:pt x="547" y="621"/>
                  <a:pt x="547" y="621"/>
                </a:cubicBezTo>
                <a:cubicBezTo>
                  <a:pt x="520" y="589"/>
                  <a:pt x="520" y="589"/>
                  <a:pt x="520" y="589"/>
                </a:cubicBezTo>
                <a:cubicBezTo>
                  <a:pt x="516" y="592"/>
                  <a:pt x="513" y="594"/>
                  <a:pt x="509" y="596"/>
                </a:cubicBezTo>
                <a:cubicBezTo>
                  <a:pt x="523" y="635"/>
                  <a:pt x="523" y="635"/>
                  <a:pt x="523" y="635"/>
                </a:cubicBezTo>
                <a:cubicBezTo>
                  <a:pt x="463" y="657"/>
                  <a:pt x="463" y="657"/>
                  <a:pt x="463" y="657"/>
                </a:cubicBezTo>
                <a:cubicBezTo>
                  <a:pt x="449" y="618"/>
                  <a:pt x="449" y="618"/>
                  <a:pt x="449" y="618"/>
                </a:cubicBezTo>
                <a:cubicBezTo>
                  <a:pt x="445" y="618"/>
                  <a:pt x="440" y="619"/>
                  <a:pt x="436" y="620"/>
                </a:cubicBezTo>
                <a:cubicBezTo>
                  <a:pt x="436" y="662"/>
                  <a:pt x="436" y="662"/>
                  <a:pt x="436" y="662"/>
                </a:cubicBezTo>
                <a:cubicBezTo>
                  <a:pt x="372" y="662"/>
                  <a:pt x="372" y="662"/>
                  <a:pt x="372" y="662"/>
                </a:cubicBezTo>
                <a:cubicBezTo>
                  <a:pt x="372" y="620"/>
                  <a:pt x="372" y="620"/>
                  <a:pt x="372" y="620"/>
                </a:cubicBezTo>
                <a:cubicBezTo>
                  <a:pt x="368" y="619"/>
                  <a:pt x="364" y="618"/>
                  <a:pt x="360" y="618"/>
                </a:cubicBezTo>
                <a:cubicBezTo>
                  <a:pt x="345" y="657"/>
                  <a:pt x="345" y="657"/>
                  <a:pt x="345" y="657"/>
                </a:cubicBezTo>
                <a:cubicBezTo>
                  <a:pt x="285" y="635"/>
                  <a:pt x="285" y="635"/>
                  <a:pt x="285" y="635"/>
                </a:cubicBezTo>
                <a:cubicBezTo>
                  <a:pt x="300" y="596"/>
                  <a:pt x="300" y="596"/>
                  <a:pt x="300" y="596"/>
                </a:cubicBezTo>
                <a:cubicBezTo>
                  <a:pt x="296" y="594"/>
                  <a:pt x="292" y="592"/>
                  <a:pt x="288" y="589"/>
                </a:cubicBezTo>
                <a:cubicBezTo>
                  <a:pt x="261" y="621"/>
                  <a:pt x="261" y="621"/>
                  <a:pt x="261" y="621"/>
                </a:cubicBezTo>
                <a:cubicBezTo>
                  <a:pt x="213" y="581"/>
                  <a:pt x="213" y="581"/>
                  <a:pt x="213" y="581"/>
                </a:cubicBezTo>
                <a:cubicBezTo>
                  <a:pt x="240" y="548"/>
                  <a:pt x="240" y="548"/>
                  <a:pt x="240" y="548"/>
                </a:cubicBezTo>
                <a:cubicBezTo>
                  <a:pt x="237" y="545"/>
                  <a:pt x="234" y="542"/>
                  <a:pt x="231" y="538"/>
                </a:cubicBezTo>
                <a:cubicBezTo>
                  <a:pt x="195" y="559"/>
                  <a:pt x="195" y="559"/>
                  <a:pt x="195" y="559"/>
                </a:cubicBezTo>
                <a:cubicBezTo>
                  <a:pt x="163" y="504"/>
                  <a:pt x="163" y="504"/>
                  <a:pt x="163" y="504"/>
                </a:cubicBezTo>
                <a:cubicBezTo>
                  <a:pt x="199" y="483"/>
                  <a:pt x="199" y="483"/>
                  <a:pt x="199" y="483"/>
                </a:cubicBezTo>
                <a:cubicBezTo>
                  <a:pt x="198" y="479"/>
                  <a:pt x="196" y="475"/>
                  <a:pt x="195" y="471"/>
                </a:cubicBezTo>
                <a:cubicBezTo>
                  <a:pt x="154" y="478"/>
                  <a:pt x="154" y="478"/>
                  <a:pt x="154" y="478"/>
                </a:cubicBezTo>
                <a:cubicBezTo>
                  <a:pt x="143" y="416"/>
                  <a:pt x="143" y="416"/>
                  <a:pt x="143" y="416"/>
                </a:cubicBezTo>
                <a:cubicBezTo>
                  <a:pt x="184" y="408"/>
                  <a:pt x="184" y="408"/>
                  <a:pt x="184" y="408"/>
                </a:cubicBezTo>
                <a:cubicBezTo>
                  <a:pt x="184" y="406"/>
                  <a:pt x="184" y="404"/>
                  <a:pt x="184" y="402"/>
                </a:cubicBezTo>
                <a:cubicBezTo>
                  <a:pt x="184" y="400"/>
                  <a:pt x="184" y="397"/>
                  <a:pt x="184" y="395"/>
                </a:cubicBezTo>
                <a:cubicBezTo>
                  <a:pt x="143" y="388"/>
                  <a:pt x="143" y="388"/>
                  <a:pt x="143" y="388"/>
                </a:cubicBezTo>
                <a:cubicBezTo>
                  <a:pt x="154" y="325"/>
                  <a:pt x="154" y="325"/>
                  <a:pt x="154" y="325"/>
                </a:cubicBezTo>
                <a:cubicBezTo>
                  <a:pt x="195" y="333"/>
                  <a:pt x="195" y="333"/>
                  <a:pt x="195" y="333"/>
                </a:cubicBezTo>
                <a:cubicBezTo>
                  <a:pt x="196" y="328"/>
                  <a:pt x="198" y="324"/>
                  <a:pt x="199" y="320"/>
                </a:cubicBezTo>
                <a:cubicBezTo>
                  <a:pt x="163" y="299"/>
                  <a:pt x="163" y="299"/>
                  <a:pt x="163" y="299"/>
                </a:cubicBezTo>
                <a:cubicBezTo>
                  <a:pt x="195" y="244"/>
                  <a:pt x="195" y="244"/>
                  <a:pt x="195" y="244"/>
                </a:cubicBezTo>
                <a:cubicBezTo>
                  <a:pt x="231" y="265"/>
                  <a:pt x="231" y="265"/>
                  <a:pt x="231" y="265"/>
                </a:cubicBezTo>
                <a:cubicBezTo>
                  <a:pt x="234" y="262"/>
                  <a:pt x="237" y="258"/>
                  <a:pt x="240" y="255"/>
                </a:cubicBezTo>
                <a:cubicBezTo>
                  <a:pt x="213" y="223"/>
                  <a:pt x="213" y="223"/>
                  <a:pt x="213" y="223"/>
                </a:cubicBezTo>
                <a:cubicBezTo>
                  <a:pt x="261" y="182"/>
                  <a:pt x="261" y="182"/>
                  <a:pt x="261" y="182"/>
                </a:cubicBezTo>
                <a:cubicBezTo>
                  <a:pt x="288" y="214"/>
                  <a:pt x="288" y="214"/>
                  <a:pt x="288" y="214"/>
                </a:cubicBezTo>
                <a:cubicBezTo>
                  <a:pt x="292" y="212"/>
                  <a:pt x="296" y="210"/>
                  <a:pt x="300" y="208"/>
                </a:cubicBezTo>
                <a:cubicBezTo>
                  <a:pt x="285" y="168"/>
                  <a:pt x="285" y="168"/>
                  <a:pt x="285" y="168"/>
                </a:cubicBezTo>
                <a:cubicBezTo>
                  <a:pt x="345" y="146"/>
                  <a:pt x="345" y="146"/>
                  <a:pt x="345" y="146"/>
                </a:cubicBezTo>
                <a:cubicBezTo>
                  <a:pt x="359" y="186"/>
                  <a:pt x="359" y="186"/>
                  <a:pt x="359" y="186"/>
                </a:cubicBezTo>
                <a:cubicBezTo>
                  <a:pt x="364" y="185"/>
                  <a:pt x="368" y="184"/>
                  <a:pt x="372" y="184"/>
                </a:cubicBezTo>
                <a:cubicBezTo>
                  <a:pt x="372" y="142"/>
                  <a:pt x="372" y="142"/>
                  <a:pt x="372" y="142"/>
                </a:cubicBezTo>
                <a:cubicBezTo>
                  <a:pt x="436" y="142"/>
                  <a:pt x="436" y="142"/>
                  <a:pt x="436" y="142"/>
                </a:cubicBezTo>
                <a:cubicBezTo>
                  <a:pt x="436" y="184"/>
                  <a:pt x="436" y="184"/>
                  <a:pt x="436" y="184"/>
                </a:cubicBezTo>
                <a:cubicBezTo>
                  <a:pt x="440" y="184"/>
                  <a:pt x="445" y="185"/>
                  <a:pt x="449" y="186"/>
                </a:cubicBezTo>
                <a:cubicBezTo>
                  <a:pt x="463" y="146"/>
                  <a:pt x="463" y="146"/>
                  <a:pt x="463" y="146"/>
                </a:cubicBezTo>
                <a:cubicBezTo>
                  <a:pt x="523" y="168"/>
                  <a:pt x="523" y="168"/>
                  <a:pt x="523" y="168"/>
                </a:cubicBezTo>
                <a:cubicBezTo>
                  <a:pt x="509" y="208"/>
                  <a:pt x="509" y="208"/>
                  <a:pt x="509" y="208"/>
                </a:cubicBezTo>
                <a:cubicBezTo>
                  <a:pt x="513" y="210"/>
                  <a:pt x="516" y="212"/>
                  <a:pt x="520" y="214"/>
                </a:cubicBezTo>
                <a:cubicBezTo>
                  <a:pt x="547" y="182"/>
                  <a:pt x="547" y="182"/>
                  <a:pt x="547" y="182"/>
                </a:cubicBezTo>
                <a:cubicBezTo>
                  <a:pt x="596" y="223"/>
                  <a:pt x="596" y="223"/>
                  <a:pt x="596" y="223"/>
                </a:cubicBezTo>
                <a:cubicBezTo>
                  <a:pt x="569" y="255"/>
                  <a:pt x="569" y="255"/>
                  <a:pt x="569" y="255"/>
                </a:cubicBezTo>
                <a:cubicBezTo>
                  <a:pt x="572" y="258"/>
                  <a:pt x="575" y="262"/>
                  <a:pt x="577" y="265"/>
                </a:cubicBezTo>
                <a:cubicBezTo>
                  <a:pt x="614" y="244"/>
                  <a:pt x="614" y="244"/>
                  <a:pt x="614" y="244"/>
                </a:cubicBezTo>
                <a:cubicBezTo>
                  <a:pt x="645" y="299"/>
                  <a:pt x="645" y="299"/>
                  <a:pt x="645" y="299"/>
                </a:cubicBezTo>
                <a:cubicBezTo>
                  <a:pt x="609" y="320"/>
                  <a:pt x="609" y="320"/>
                  <a:pt x="609" y="320"/>
                </a:cubicBezTo>
                <a:cubicBezTo>
                  <a:pt x="611" y="324"/>
                  <a:pt x="612" y="328"/>
                  <a:pt x="614" y="333"/>
                </a:cubicBezTo>
                <a:cubicBezTo>
                  <a:pt x="655" y="325"/>
                  <a:pt x="655" y="325"/>
                  <a:pt x="655" y="325"/>
                </a:cubicBezTo>
                <a:cubicBezTo>
                  <a:pt x="666" y="388"/>
                  <a:pt x="666" y="388"/>
                  <a:pt x="666" y="388"/>
                </a:cubicBezTo>
                <a:cubicBezTo>
                  <a:pt x="625" y="395"/>
                  <a:pt x="625" y="395"/>
                  <a:pt x="625" y="395"/>
                </a:cubicBezTo>
                <a:cubicBezTo>
                  <a:pt x="625" y="397"/>
                  <a:pt x="625" y="400"/>
                  <a:pt x="625" y="402"/>
                </a:cubicBezTo>
                <a:cubicBezTo>
                  <a:pt x="625" y="404"/>
                  <a:pt x="625" y="406"/>
                  <a:pt x="625" y="408"/>
                </a:cubicBezTo>
                <a:cubicBezTo>
                  <a:pt x="666" y="416"/>
                  <a:pt x="666" y="416"/>
                  <a:pt x="666" y="416"/>
                </a:cubicBezTo>
                <a:lnTo>
                  <a:pt x="655" y="478"/>
                </a:lnTo>
                <a:close/>
                <a:moveTo>
                  <a:pt x="689" y="559"/>
                </a:moveTo>
                <a:cubicBezTo>
                  <a:pt x="685" y="566"/>
                  <a:pt x="677" y="568"/>
                  <a:pt x="671" y="564"/>
                </a:cubicBezTo>
                <a:cubicBezTo>
                  <a:pt x="665" y="561"/>
                  <a:pt x="662" y="553"/>
                  <a:pt x="666" y="546"/>
                </a:cubicBezTo>
                <a:cubicBezTo>
                  <a:pt x="670" y="540"/>
                  <a:pt x="678" y="538"/>
                  <a:pt x="684" y="542"/>
                </a:cubicBezTo>
                <a:cubicBezTo>
                  <a:pt x="690" y="545"/>
                  <a:pt x="692" y="553"/>
                  <a:pt x="689" y="559"/>
                </a:cubicBezTo>
                <a:close/>
                <a:moveTo>
                  <a:pt x="708" y="329"/>
                </a:moveTo>
                <a:cubicBezTo>
                  <a:pt x="715" y="328"/>
                  <a:pt x="722" y="333"/>
                  <a:pt x="723" y="340"/>
                </a:cubicBezTo>
                <a:cubicBezTo>
                  <a:pt x="725" y="347"/>
                  <a:pt x="720" y="354"/>
                  <a:pt x="713" y="355"/>
                </a:cubicBezTo>
                <a:cubicBezTo>
                  <a:pt x="706" y="356"/>
                  <a:pt x="699" y="351"/>
                  <a:pt x="698" y="344"/>
                </a:cubicBezTo>
                <a:cubicBezTo>
                  <a:pt x="696" y="337"/>
                  <a:pt x="701" y="330"/>
                  <a:pt x="708" y="329"/>
                </a:cubicBezTo>
                <a:close/>
                <a:moveTo>
                  <a:pt x="725" y="453"/>
                </a:moveTo>
                <a:cubicBezTo>
                  <a:pt x="724" y="460"/>
                  <a:pt x="717" y="464"/>
                  <a:pt x="710" y="463"/>
                </a:cubicBezTo>
                <a:cubicBezTo>
                  <a:pt x="703" y="462"/>
                  <a:pt x="698" y="455"/>
                  <a:pt x="700" y="448"/>
                </a:cubicBezTo>
                <a:cubicBezTo>
                  <a:pt x="701" y="441"/>
                  <a:pt x="708" y="436"/>
                  <a:pt x="715" y="437"/>
                </a:cubicBezTo>
                <a:cubicBezTo>
                  <a:pt x="722" y="439"/>
                  <a:pt x="727" y="445"/>
                  <a:pt x="725" y="453"/>
                </a:cubicBezTo>
                <a:close/>
              </a:path>
            </a:pathLst>
          </a:custGeom>
          <a:solidFill>
            <a:schemeClr val="tx1">
              <a:lumMod val="75000"/>
              <a:lumOff val="25000"/>
              <a:alpha val="5000"/>
            </a:schemeClr>
          </a:solidFill>
          <a:ln>
            <a:noFill/>
          </a:ln>
        </p:spPr>
        <p:txBody>
          <a:bodyPr/>
          <a:lstStyle/>
          <a:p>
            <a:pPr fontAlgn="base">
              <a:spcBef>
                <a:spcPct val="0"/>
              </a:spcBef>
              <a:spcAft>
                <a:spcPct val="0"/>
              </a:spcAft>
              <a:defRPr/>
            </a:pPr>
            <a:endParaRPr lang="zh-CN" altLang="en-US">
              <a:solidFill>
                <a:prstClr val="black"/>
              </a:solidFill>
            </a:endParaRPr>
          </a:p>
        </p:txBody>
      </p:sp>
      <p:sp>
        <p:nvSpPr>
          <p:cNvPr id="10" name="矩形 9"/>
          <p:cNvSpPr/>
          <p:nvPr/>
        </p:nvSpPr>
        <p:spPr>
          <a:xfrm>
            <a:off x="0" y="2605108"/>
            <a:ext cx="9144000" cy="1879600"/>
          </a:xfrm>
          <a:prstGeom prst="rect">
            <a:avLst/>
          </a:prstGeom>
          <a:solidFill>
            <a:srgbClr val="3991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75" name="TextBox 74"/>
          <p:cNvSpPr txBox="1"/>
          <p:nvPr/>
        </p:nvSpPr>
        <p:spPr>
          <a:xfrm>
            <a:off x="2084996" y="3263792"/>
            <a:ext cx="6295511" cy="65659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r" eaLnBrk="1" hangingPunct="1">
              <a:lnSpc>
                <a:spcPts val="4400"/>
              </a:lnSpc>
              <a:spcBef>
                <a:spcPct val="0"/>
              </a:spcBef>
              <a:buFont typeface="Arial" panose="020B0604020202020204" pitchFamily="34" charset="0"/>
              <a:buNone/>
            </a:pPr>
            <a:r>
              <a:rPr lang="zh-CN" altLang="en-US" sz="4000" b="1" dirty="0">
                <a:solidFill>
                  <a:prstClr val="white"/>
                </a:solidFill>
                <a:latin typeface="Modern No. 20" panose="02070704070505020303" pitchFamily="18" charset="0"/>
                <a:ea typeface="微软雅黑" panose="020B0503020204020204" pitchFamily="34" charset="-122"/>
              </a:rPr>
              <a:t>三、应用开发需求</a:t>
            </a:r>
          </a:p>
        </p:txBody>
      </p:sp>
      <p:grpSp>
        <p:nvGrpSpPr>
          <p:cNvPr id="77" name="组合 76"/>
          <p:cNvGrpSpPr/>
          <p:nvPr/>
        </p:nvGrpSpPr>
        <p:grpSpPr>
          <a:xfrm>
            <a:off x="1876639" y="2247686"/>
            <a:ext cx="2093912" cy="2785533"/>
            <a:chOff x="6228184" y="634477"/>
            <a:chExt cx="1147603" cy="1145185"/>
          </a:xfrm>
        </p:grpSpPr>
        <p:grpSp>
          <p:nvGrpSpPr>
            <p:cNvPr id="78" name="组合 77"/>
            <p:cNvGrpSpPr/>
            <p:nvPr/>
          </p:nvGrpSpPr>
          <p:grpSpPr>
            <a:xfrm flipH="1">
              <a:off x="6601413" y="1027070"/>
              <a:ext cx="402354" cy="360000"/>
              <a:chOff x="7008812" y="2716213"/>
              <a:chExt cx="1236664" cy="1106487"/>
            </a:xfrm>
            <a:solidFill>
              <a:schemeClr val="bg1"/>
            </a:solidFill>
            <a:effectLst>
              <a:outerShdw blurRad="50800" dist="38100" dir="2700000" algn="tl" rotWithShape="0">
                <a:prstClr val="black">
                  <a:alpha val="40000"/>
                </a:prstClr>
              </a:outerShdw>
            </a:effectLst>
          </p:grpSpPr>
          <p:sp>
            <p:nvSpPr>
              <p:cNvPr id="93" name="Freeform 23"/>
              <p:cNvSpPr/>
              <p:nvPr/>
            </p:nvSpPr>
            <p:spPr bwMode="auto">
              <a:xfrm>
                <a:off x="7761288" y="3354388"/>
                <a:ext cx="484188" cy="296862"/>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defRPr/>
                </a:pPr>
                <a:endParaRPr lang="zh-CN" altLang="en-US">
                  <a:solidFill>
                    <a:prstClr val="black"/>
                  </a:solidFill>
                </a:endParaRPr>
              </a:p>
            </p:txBody>
          </p:sp>
          <p:sp>
            <p:nvSpPr>
              <p:cNvPr id="94" name="Freeform 24"/>
              <p:cNvSpPr>
                <a:spLocks noEditPoints="1"/>
              </p:cNvSpPr>
              <p:nvPr/>
            </p:nvSpPr>
            <p:spPr bwMode="auto">
              <a:xfrm>
                <a:off x="7143750" y="2716213"/>
                <a:ext cx="269875" cy="274637"/>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defRPr/>
                </a:pPr>
                <a:endParaRPr lang="zh-CN" altLang="en-US">
                  <a:solidFill>
                    <a:prstClr val="black"/>
                  </a:solidFill>
                </a:endParaRPr>
              </a:p>
            </p:txBody>
          </p:sp>
          <p:sp>
            <p:nvSpPr>
              <p:cNvPr id="95" name="Freeform 25"/>
              <p:cNvSpPr/>
              <p:nvPr/>
            </p:nvSpPr>
            <p:spPr bwMode="auto">
              <a:xfrm>
                <a:off x="7008812" y="2798763"/>
                <a:ext cx="911225" cy="1023937"/>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defRPr/>
                </a:pPr>
                <a:endParaRPr lang="zh-CN" altLang="en-US">
                  <a:solidFill>
                    <a:prstClr val="black"/>
                  </a:solidFill>
                </a:endParaRPr>
              </a:p>
            </p:txBody>
          </p:sp>
        </p:grpSp>
        <p:grpSp>
          <p:nvGrpSpPr>
            <p:cNvPr id="79" name="组合 78"/>
            <p:cNvGrpSpPr/>
            <p:nvPr/>
          </p:nvGrpSpPr>
          <p:grpSpPr>
            <a:xfrm>
              <a:off x="6228184" y="634477"/>
              <a:ext cx="1147603" cy="1145185"/>
              <a:chOff x="6228184" y="634477"/>
              <a:chExt cx="1147603" cy="1145185"/>
            </a:xfrm>
            <a:solidFill>
              <a:schemeClr val="bg1">
                <a:alpha val="0"/>
              </a:schemeClr>
            </a:solidFill>
            <a:effectLst>
              <a:outerShdw blurRad="50800" dist="38100" dir="2700000" algn="tl" rotWithShape="0">
                <a:prstClr val="black">
                  <a:alpha val="40000"/>
                </a:prstClr>
              </a:outerShdw>
            </a:effectLst>
          </p:grpSpPr>
          <p:sp>
            <p:nvSpPr>
              <p:cNvPr id="80" name="Freeform 16"/>
              <p:cNvSpPr>
                <a:spLocks noEditPoints="1"/>
              </p:cNvSpPr>
              <p:nvPr/>
            </p:nvSpPr>
            <p:spPr bwMode="auto">
              <a:xfrm>
                <a:off x="6359995" y="766288"/>
                <a:ext cx="885190" cy="881563"/>
              </a:xfrm>
              <a:custGeom>
                <a:avLst/>
                <a:gdLst>
                  <a:gd name="T0" fmla="*/ 155 w 310"/>
                  <a:gd name="T1" fmla="*/ 0 h 309"/>
                  <a:gd name="T2" fmla="*/ 0 w 310"/>
                  <a:gd name="T3" fmla="*/ 155 h 309"/>
                  <a:gd name="T4" fmla="*/ 155 w 310"/>
                  <a:gd name="T5" fmla="*/ 309 h 309"/>
                  <a:gd name="T6" fmla="*/ 310 w 310"/>
                  <a:gd name="T7" fmla="*/ 155 h 309"/>
                  <a:gd name="T8" fmla="*/ 155 w 310"/>
                  <a:gd name="T9" fmla="*/ 0 h 309"/>
                  <a:gd name="T10" fmla="*/ 155 w 310"/>
                  <a:gd name="T11" fmla="*/ 262 h 309"/>
                  <a:gd name="T12" fmla="*/ 48 w 310"/>
                  <a:gd name="T13" fmla="*/ 155 h 309"/>
                  <a:gd name="T14" fmla="*/ 155 w 310"/>
                  <a:gd name="T15" fmla="*/ 47 h 309"/>
                  <a:gd name="T16" fmla="*/ 262 w 310"/>
                  <a:gd name="T17" fmla="*/ 155 h 309"/>
                  <a:gd name="T18" fmla="*/ 155 w 310"/>
                  <a:gd name="T19" fmla="*/ 26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309">
                    <a:moveTo>
                      <a:pt x="155" y="0"/>
                    </a:moveTo>
                    <a:cubicBezTo>
                      <a:pt x="69" y="0"/>
                      <a:pt x="0" y="69"/>
                      <a:pt x="0" y="155"/>
                    </a:cubicBezTo>
                    <a:cubicBezTo>
                      <a:pt x="0" y="240"/>
                      <a:pt x="69" y="309"/>
                      <a:pt x="155" y="309"/>
                    </a:cubicBezTo>
                    <a:cubicBezTo>
                      <a:pt x="240" y="309"/>
                      <a:pt x="310" y="240"/>
                      <a:pt x="310" y="155"/>
                    </a:cubicBezTo>
                    <a:cubicBezTo>
                      <a:pt x="310" y="69"/>
                      <a:pt x="240" y="0"/>
                      <a:pt x="155" y="0"/>
                    </a:cubicBezTo>
                    <a:close/>
                    <a:moveTo>
                      <a:pt x="155" y="262"/>
                    </a:moveTo>
                    <a:cubicBezTo>
                      <a:pt x="96" y="262"/>
                      <a:pt x="48" y="214"/>
                      <a:pt x="48" y="155"/>
                    </a:cubicBezTo>
                    <a:cubicBezTo>
                      <a:pt x="48" y="95"/>
                      <a:pt x="96" y="47"/>
                      <a:pt x="155" y="47"/>
                    </a:cubicBezTo>
                    <a:cubicBezTo>
                      <a:pt x="214" y="47"/>
                      <a:pt x="262" y="95"/>
                      <a:pt x="262" y="155"/>
                    </a:cubicBezTo>
                    <a:cubicBezTo>
                      <a:pt x="262" y="214"/>
                      <a:pt x="214" y="262"/>
                      <a:pt x="155" y="26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1" name="Freeform 17"/>
              <p:cNvSpPr/>
              <p:nvPr/>
            </p:nvSpPr>
            <p:spPr bwMode="auto">
              <a:xfrm>
                <a:off x="6745754" y="634477"/>
                <a:ext cx="113672" cy="142695"/>
              </a:xfrm>
              <a:custGeom>
                <a:avLst/>
                <a:gdLst>
                  <a:gd name="T0" fmla="*/ 75 w 94"/>
                  <a:gd name="T1" fmla="*/ 0 h 118"/>
                  <a:gd name="T2" fmla="*/ 75 w 94"/>
                  <a:gd name="T3" fmla="*/ 0 h 118"/>
                  <a:gd name="T4" fmla="*/ 19 w 94"/>
                  <a:gd name="T5" fmla="*/ 0 h 118"/>
                  <a:gd name="T6" fmla="*/ 16 w 94"/>
                  <a:gd name="T7" fmla="*/ 0 h 118"/>
                  <a:gd name="T8" fmla="*/ 0 w 94"/>
                  <a:gd name="T9" fmla="*/ 118 h 118"/>
                  <a:gd name="T10" fmla="*/ 19 w 94"/>
                  <a:gd name="T11" fmla="*/ 118 h 118"/>
                  <a:gd name="T12" fmla="*/ 75 w 94"/>
                  <a:gd name="T13" fmla="*/ 118 h 118"/>
                  <a:gd name="T14" fmla="*/ 94 w 94"/>
                  <a:gd name="T15" fmla="*/ 118 h 118"/>
                  <a:gd name="T16" fmla="*/ 75 w 94"/>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75" y="0"/>
                    </a:moveTo>
                    <a:lnTo>
                      <a:pt x="75" y="0"/>
                    </a:lnTo>
                    <a:lnTo>
                      <a:pt x="19" y="0"/>
                    </a:lnTo>
                    <a:lnTo>
                      <a:pt x="16" y="0"/>
                    </a:lnTo>
                    <a:lnTo>
                      <a:pt x="0" y="118"/>
                    </a:lnTo>
                    <a:lnTo>
                      <a:pt x="19" y="118"/>
                    </a:lnTo>
                    <a:lnTo>
                      <a:pt x="75" y="118"/>
                    </a:lnTo>
                    <a:lnTo>
                      <a:pt x="94" y="118"/>
                    </a:lnTo>
                    <a:lnTo>
                      <a:pt x="75"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2" name="Freeform 18"/>
              <p:cNvSpPr/>
              <p:nvPr/>
            </p:nvSpPr>
            <p:spPr bwMode="auto">
              <a:xfrm>
                <a:off x="6485760" y="691313"/>
                <a:ext cx="151159" cy="171717"/>
              </a:xfrm>
              <a:custGeom>
                <a:avLst/>
                <a:gdLst>
                  <a:gd name="T0" fmla="*/ 49 w 125"/>
                  <a:gd name="T1" fmla="*/ 0 h 142"/>
                  <a:gd name="T2" fmla="*/ 49 w 125"/>
                  <a:gd name="T3" fmla="*/ 0 h 142"/>
                  <a:gd name="T4" fmla="*/ 0 w 125"/>
                  <a:gd name="T5" fmla="*/ 31 h 142"/>
                  <a:gd name="T6" fmla="*/ 0 w 125"/>
                  <a:gd name="T7" fmla="*/ 31 h 142"/>
                  <a:gd name="T8" fmla="*/ 45 w 125"/>
                  <a:gd name="T9" fmla="*/ 142 h 142"/>
                  <a:gd name="T10" fmla="*/ 59 w 125"/>
                  <a:gd name="T11" fmla="*/ 135 h 142"/>
                  <a:gd name="T12" fmla="*/ 108 w 125"/>
                  <a:gd name="T13" fmla="*/ 104 h 142"/>
                  <a:gd name="T14" fmla="*/ 125 w 125"/>
                  <a:gd name="T15" fmla="*/ 97 h 142"/>
                  <a:gd name="T16" fmla="*/ 49 w 12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49" y="0"/>
                    </a:moveTo>
                    <a:lnTo>
                      <a:pt x="49" y="0"/>
                    </a:lnTo>
                    <a:lnTo>
                      <a:pt x="0" y="31"/>
                    </a:lnTo>
                    <a:lnTo>
                      <a:pt x="0" y="31"/>
                    </a:lnTo>
                    <a:lnTo>
                      <a:pt x="45" y="142"/>
                    </a:lnTo>
                    <a:lnTo>
                      <a:pt x="59" y="135"/>
                    </a:lnTo>
                    <a:lnTo>
                      <a:pt x="108" y="104"/>
                    </a:lnTo>
                    <a:lnTo>
                      <a:pt x="125" y="97"/>
                    </a:lnTo>
                    <a:lnTo>
                      <a:pt x="49"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3" name="Freeform 19"/>
              <p:cNvSpPr/>
              <p:nvPr/>
            </p:nvSpPr>
            <p:spPr bwMode="auto">
              <a:xfrm>
                <a:off x="6288648" y="888425"/>
                <a:ext cx="171717" cy="151160"/>
              </a:xfrm>
              <a:custGeom>
                <a:avLst/>
                <a:gdLst>
                  <a:gd name="T0" fmla="*/ 28 w 142"/>
                  <a:gd name="T1" fmla="*/ 0 h 125"/>
                  <a:gd name="T2" fmla="*/ 28 w 142"/>
                  <a:gd name="T3" fmla="*/ 0 h 125"/>
                  <a:gd name="T4" fmla="*/ 0 w 142"/>
                  <a:gd name="T5" fmla="*/ 52 h 125"/>
                  <a:gd name="T6" fmla="*/ 0 w 142"/>
                  <a:gd name="T7" fmla="*/ 52 h 125"/>
                  <a:gd name="T8" fmla="*/ 94 w 142"/>
                  <a:gd name="T9" fmla="*/ 125 h 125"/>
                  <a:gd name="T10" fmla="*/ 104 w 142"/>
                  <a:gd name="T11" fmla="*/ 111 h 125"/>
                  <a:gd name="T12" fmla="*/ 132 w 142"/>
                  <a:gd name="T13" fmla="*/ 61 h 125"/>
                  <a:gd name="T14" fmla="*/ 142 w 142"/>
                  <a:gd name="T15" fmla="*/ 45 h 125"/>
                  <a:gd name="T16" fmla="*/ 28 w 1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28" y="0"/>
                    </a:moveTo>
                    <a:lnTo>
                      <a:pt x="28" y="0"/>
                    </a:lnTo>
                    <a:lnTo>
                      <a:pt x="0" y="52"/>
                    </a:lnTo>
                    <a:lnTo>
                      <a:pt x="0" y="52"/>
                    </a:lnTo>
                    <a:lnTo>
                      <a:pt x="94" y="125"/>
                    </a:lnTo>
                    <a:lnTo>
                      <a:pt x="104" y="111"/>
                    </a:lnTo>
                    <a:lnTo>
                      <a:pt x="132" y="61"/>
                    </a:lnTo>
                    <a:lnTo>
                      <a:pt x="142" y="45"/>
                    </a:lnTo>
                    <a:lnTo>
                      <a:pt x="28"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4" name="Freeform 20"/>
              <p:cNvSpPr/>
              <p:nvPr/>
            </p:nvSpPr>
            <p:spPr bwMode="auto">
              <a:xfrm>
                <a:off x="6228184" y="1150838"/>
                <a:ext cx="146322" cy="111253"/>
              </a:xfrm>
              <a:custGeom>
                <a:avLst/>
                <a:gdLst>
                  <a:gd name="T0" fmla="*/ 0 w 121"/>
                  <a:gd name="T1" fmla="*/ 17 h 92"/>
                  <a:gd name="T2" fmla="*/ 0 w 121"/>
                  <a:gd name="T3" fmla="*/ 17 h 92"/>
                  <a:gd name="T4" fmla="*/ 0 w 121"/>
                  <a:gd name="T5" fmla="*/ 76 h 92"/>
                  <a:gd name="T6" fmla="*/ 0 w 121"/>
                  <a:gd name="T7" fmla="*/ 76 h 92"/>
                  <a:gd name="T8" fmla="*/ 121 w 121"/>
                  <a:gd name="T9" fmla="*/ 92 h 92"/>
                  <a:gd name="T10" fmla="*/ 121 w 121"/>
                  <a:gd name="T11" fmla="*/ 76 h 92"/>
                  <a:gd name="T12" fmla="*/ 121 w 121"/>
                  <a:gd name="T13" fmla="*/ 17 h 92"/>
                  <a:gd name="T14" fmla="*/ 121 w 121"/>
                  <a:gd name="T15" fmla="*/ 0 h 92"/>
                  <a:gd name="T16" fmla="*/ 0 w 121"/>
                  <a:gd name="T17"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92">
                    <a:moveTo>
                      <a:pt x="0" y="17"/>
                    </a:moveTo>
                    <a:lnTo>
                      <a:pt x="0" y="17"/>
                    </a:lnTo>
                    <a:lnTo>
                      <a:pt x="0" y="76"/>
                    </a:lnTo>
                    <a:lnTo>
                      <a:pt x="0" y="76"/>
                    </a:lnTo>
                    <a:lnTo>
                      <a:pt x="121" y="92"/>
                    </a:lnTo>
                    <a:lnTo>
                      <a:pt x="121" y="76"/>
                    </a:lnTo>
                    <a:lnTo>
                      <a:pt x="121" y="17"/>
                    </a:lnTo>
                    <a:lnTo>
                      <a:pt x="121" y="0"/>
                    </a:lnTo>
                    <a:lnTo>
                      <a:pt x="0" y="17"/>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5" name="Freeform 21"/>
              <p:cNvSpPr/>
              <p:nvPr/>
            </p:nvSpPr>
            <p:spPr bwMode="auto">
              <a:xfrm>
                <a:off x="6288648" y="1373345"/>
                <a:ext cx="171717" cy="152369"/>
              </a:xfrm>
              <a:custGeom>
                <a:avLst/>
                <a:gdLst>
                  <a:gd name="T0" fmla="*/ 0 w 142"/>
                  <a:gd name="T1" fmla="*/ 74 h 126"/>
                  <a:gd name="T2" fmla="*/ 0 w 142"/>
                  <a:gd name="T3" fmla="*/ 74 h 126"/>
                  <a:gd name="T4" fmla="*/ 28 w 142"/>
                  <a:gd name="T5" fmla="*/ 126 h 126"/>
                  <a:gd name="T6" fmla="*/ 28 w 142"/>
                  <a:gd name="T7" fmla="*/ 126 h 126"/>
                  <a:gd name="T8" fmla="*/ 142 w 142"/>
                  <a:gd name="T9" fmla="*/ 81 h 126"/>
                  <a:gd name="T10" fmla="*/ 132 w 142"/>
                  <a:gd name="T11" fmla="*/ 64 h 126"/>
                  <a:gd name="T12" fmla="*/ 104 w 142"/>
                  <a:gd name="T13" fmla="*/ 15 h 126"/>
                  <a:gd name="T14" fmla="*/ 94 w 142"/>
                  <a:gd name="T15" fmla="*/ 0 h 126"/>
                  <a:gd name="T16" fmla="*/ 0 w 142"/>
                  <a:gd name="T17"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0" y="74"/>
                    </a:moveTo>
                    <a:lnTo>
                      <a:pt x="0" y="74"/>
                    </a:lnTo>
                    <a:lnTo>
                      <a:pt x="28" y="126"/>
                    </a:lnTo>
                    <a:lnTo>
                      <a:pt x="28" y="126"/>
                    </a:lnTo>
                    <a:lnTo>
                      <a:pt x="142" y="81"/>
                    </a:lnTo>
                    <a:lnTo>
                      <a:pt x="132" y="64"/>
                    </a:lnTo>
                    <a:lnTo>
                      <a:pt x="104" y="15"/>
                    </a:lnTo>
                    <a:lnTo>
                      <a:pt x="94" y="0"/>
                    </a:lnTo>
                    <a:lnTo>
                      <a:pt x="0" y="7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6" name="Freeform 22"/>
              <p:cNvSpPr/>
              <p:nvPr/>
            </p:nvSpPr>
            <p:spPr bwMode="auto">
              <a:xfrm>
                <a:off x="6485760" y="1551108"/>
                <a:ext cx="151159" cy="170508"/>
              </a:xfrm>
              <a:custGeom>
                <a:avLst/>
                <a:gdLst>
                  <a:gd name="T0" fmla="*/ 0 w 125"/>
                  <a:gd name="T1" fmla="*/ 111 h 141"/>
                  <a:gd name="T2" fmla="*/ 0 w 125"/>
                  <a:gd name="T3" fmla="*/ 111 h 141"/>
                  <a:gd name="T4" fmla="*/ 49 w 125"/>
                  <a:gd name="T5" fmla="*/ 141 h 141"/>
                  <a:gd name="T6" fmla="*/ 49 w 125"/>
                  <a:gd name="T7" fmla="*/ 141 h 141"/>
                  <a:gd name="T8" fmla="*/ 125 w 125"/>
                  <a:gd name="T9" fmla="*/ 45 h 141"/>
                  <a:gd name="T10" fmla="*/ 108 w 125"/>
                  <a:gd name="T11" fmla="*/ 38 h 141"/>
                  <a:gd name="T12" fmla="*/ 59 w 125"/>
                  <a:gd name="T13" fmla="*/ 7 h 141"/>
                  <a:gd name="T14" fmla="*/ 45 w 125"/>
                  <a:gd name="T15" fmla="*/ 0 h 141"/>
                  <a:gd name="T16" fmla="*/ 0 w 125"/>
                  <a:gd name="T17" fmla="*/ 11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0" y="111"/>
                    </a:moveTo>
                    <a:lnTo>
                      <a:pt x="0" y="111"/>
                    </a:lnTo>
                    <a:lnTo>
                      <a:pt x="49" y="141"/>
                    </a:lnTo>
                    <a:lnTo>
                      <a:pt x="49" y="141"/>
                    </a:lnTo>
                    <a:lnTo>
                      <a:pt x="125" y="45"/>
                    </a:lnTo>
                    <a:lnTo>
                      <a:pt x="108" y="38"/>
                    </a:lnTo>
                    <a:lnTo>
                      <a:pt x="59" y="7"/>
                    </a:lnTo>
                    <a:lnTo>
                      <a:pt x="45" y="0"/>
                    </a:lnTo>
                    <a:lnTo>
                      <a:pt x="0" y="11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7" name="Freeform 23"/>
              <p:cNvSpPr/>
              <p:nvPr/>
            </p:nvSpPr>
            <p:spPr bwMode="auto">
              <a:xfrm>
                <a:off x="6745754" y="1636967"/>
                <a:ext cx="113672" cy="142695"/>
              </a:xfrm>
              <a:custGeom>
                <a:avLst/>
                <a:gdLst>
                  <a:gd name="T0" fmla="*/ 16 w 94"/>
                  <a:gd name="T1" fmla="*/ 118 h 118"/>
                  <a:gd name="T2" fmla="*/ 19 w 94"/>
                  <a:gd name="T3" fmla="*/ 118 h 118"/>
                  <a:gd name="T4" fmla="*/ 75 w 94"/>
                  <a:gd name="T5" fmla="*/ 118 h 118"/>
                  <a:gd name="T6" fmla="*/ 75 w 94"/>
                  <a:gd name="T7" fmla="*/ 118 h 118"/>
                  <a:gd name="T8" fmla="*/ 94 w 94"/>
                  <a:gd name="T9" fmla="*/ 0 h 118"/>
                  <a:gd name="T10" fmla="*/ 75 w 94"/>
                  <a:gd name="T11" fmla="*/ 0 h 118"/>
                  <a:gd name="T12" fmla="*/ 19 w 94"/>
                  <a:gd name="T13" fmla="*/ 0 h 118"/>
                  <a:gd name="T14" fmla="*/ 0 w 94"/>
                  <a:gd name="T15" fmla="*/ 0 h 118"/>
                  <a:gd name="T16" fmla="*/ 16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16" y="118"/>
                    </a:moveTo>
                    <a:lnTo>
                      <a:pt x="19" y="118"/>
                    </a:lnTo>
                    <a:lnTo>
                      <a:pt x="75" y="118"/>
                    </a:lnTo>
                    <a:lnTo>
                      <a:pt x="75" y="118"/>
                    </a:lnTo>
                    <a:lnTo>
                      <a:pt x="94" y="0"/>
                    </a:lnTo>
                    <a:lnTo>
                      <a:pt x="75" y="0"/>
                    </a:lnTo>
                    <a:lnTo>
                      <a:pt x="19" y="0"/>
                    </a:lnTo>
                    <a:lnTo>
                      <a:pt x="0" y="0"/>
                    </a:lnTo>
                    <a:lnTo>
                      <a:pt x="16" y="118"/>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8" name="Freeform 24"/>
              <p:cNvSpPr/>
              <p:nvPr/>
            </p:nvSpPr>
            <p:spPr bwMode="auto">
              <a:xfrm>
                <a:off x="6968261" y="1551108"/>
                <a:ext cx="151159" cy="170508"/>
              </a:xfrm>
              <a:custGeom>
                <a:avLst/>
                <a:gdLst>
                  <a:gd name="T0" fmla="*/ 73 w 125"/>
                  <a:gd name="T1" fmla="*/ 141 h 141"/>
                  <a:gd name="T2" fmla="*/ 75 w 125"/>
                  <a:gd name="T3" fmla="*/ 141 h 141"/>
                  <a:gd name="T4" fmla="*/ 125 w 125"/>
                  <a:gd name="T5" fmla="*/ 111 h 141"/>
                  <a:gd name="T6" fmla="*/ 125 w 125"/>
                  <a:gd name="T7" fmla="*/ 111 h 141"/>
                  <a:gd name="T8" fmla="*/ 80 w 125"/>
                  <a:gd name="T9" fmla="*/ 0 h 141"/>
                  <a:gd name="T10" fmla="*/ 66 w 125"/>
                  <a:gd name="T11" fmla="*/ 7 h 141"/>
                  <a:gd name="T12" fmla="*/ 14 w 125"/>
                  <a:gd name="T13" fmla="*/ 38 h 141"/>
                  <a:gd name="T14" fmla="*/ 0 w 125"/>
                  <a:gd name="T15" fmla="*/ 45 h 141"/>
                  <a:gd name="T16" fmla="*/ 73 w 125"/>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73" y="141"/>
                    </a:moveTo>
                    <a:lnTo>
                      <a:pt x="75" y="141"/>
                    </a:lnTo>
                    <a:lnTo>
                      <a:pt x="125" y="111"/>
                    </a:lnTo>
                    <a:lnTo>
                      <a:pt x="125" y="111"/>
                    </a:lnTo>
                    <a:lnTo>
                      <a:pt x="80" y="0"/>
                    </a:lnTo>
                    <a:lnTo>
                      <a:pt x="66" y="7"/>
                    </a:lnTo>
                    <a:lnTo>
                      <a:pt x="14" y="38"/>
                    </a:lnTo>
                    <a:lnTo>
                      <a:pt x="0" y="45"/>
                    </a:lnTo>
                    <a:lnTo>
                      <a:pt x="73" y="14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9" name="Freeform 25"/>
              <p:cNvSpPr/>
              <p:nvPr/>
            </p:nvSpPr>
            <p:spPr bwMode="auto">
              <a:xfrm>
                <a:off x="7144816" y="1373345"/>
                <a:ext cx="171717" cy="152369"/>
              </a:xfrm>
              <a:custGeom>
                <a:avLst/>
                <a:gdLst>
                  <a:gd name="T0" fmla="*/ 114 w 142"/>
                  <a:gd name="T1" fmla="*/ 126 h 126"/>
                  <a:gd name="T2" fmla="*/ 114 w 142"/>
                  <a:gd name="T3" fmla="*/ 126 h 126"/>
                  <a:gd name="T4" fmla="*/ 142 w 142"/>
                  <a:gd name="T5" fmla="*/ 74 h 126"/>
                  <a:gd name="T6" fmla="*/ 142 w 142"/>
                  <a:gd name="T7" fmla="*/ 74 h 126"/>
                  <a:gd name="T8" fmla="*/ 47 w 142"/>
                  <a:gd name="T9" fmla="*/ 0 h 126"/>
                  <a:gd name="T10" fmla="*/ 38 w 142"/>
                  <a:gd name="T11" fmla="*/ 15 h 126"/>
                  <a:gd name="T12" fmla="*/ 10 w 142"/>
                  <a:gd name="T13" fmla="*/ 64 h 126"/>
                  <a:gd name="T14" fmla="*/ 0 w 142"/>
                  <a:gd name="T15" fmla="*/ 81 h 126"/>
                  <a:gd name="T16" fmla="*/ 114 w 142"/>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114" y="126"/>
                    </a:moveTo>
                    <a:lnTo>
                      <a:pt x="114" y="126"/>
                    </a:lnTo>
                    <a:lnTo>
                      <a:pt x="142" y="74"/>
                    </a:lnTo>
                    <a:lnTo>
                      <a:pt x="142" y="74"/>
                    </a:lnTo>
                    <a:lnTo>
                      <a:pt x="47" y="0"/>
                    </a:lnTo>
                    <a:lnTo>
                      <a:pt x="38" y="15"/>
                    </a:lnTo>
                    <a:lnTo>
                      <a:pt x="10" y="64"/>
                    </a:lnTo>
                    <a:lnTo>
                      <a:pt x="0" y="81"/>
                    </a:lnTo>
                    <a:lnTo>
                      <a:pt x="114" y="12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0" name="Freeform 26"/>
              <p:cNvSpPr/>
              <p:nvPr/>
            </p:nvSpPr>
            <p:spPr bwMode="auto">
              <a:xfrm>
                <a:off x="7230674" y="1150838"/>
                <a:ext cx="145113" cy="111253"/>
              </a:xfrm>
              <a:custGeom>
                <a:avLst/>
                <a:gdLst>
                  <a:gd name="T0" fmla="*/ 120 w 120"/>
                  <a:gd name="T1" fmla="*/ 76 h 92"/>
                  <a:gd name="T2" fmla="*/ 120 w 120"/>
                  <a:gd name="T3" fmla="*/ 76 h 92"/>
                  <a:gd name="T4" fmla="*/ 120 w 120"/>
                  <a:gd name="T5" fmla="*/ 17 h 92"/>
                  <a:gd name="T6" fmla="*/ 120 w 120"/>
                  <a:gd name="T7" fmla="*/ 17 h 92"/>
                  <a:gd name="T8" fmla="*/ 0 w 120"/>
                  <a:gd name="T9" fmla="*/ 0 h 92"/>
                  <a:gd name="T10" fmla="*/ 0 w 120"/>
                  <a:gd name="T11" fmla="*/ 17 h 92"/>
                  <a:gd name="T12" fmla="*/ 0 w 120"/>
                  <a:gd name="T13" fmla="*/ 76 h 92"/>
                  <a:gd name="T14" fmla="*/ 0 w 120"/>
                  <a:gd name="T15" fmla="*/ 92 h 92"/>
                  <a:gd name="T16" fmla="*/ 120 w 120"/>
                  <a:gd name="T1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92">
                    <a:moveTo>
                      <a:pt x="120" y="76"/>
                    </a:moveTo>
                    <a:lnTo>
                      <a:pt x="120" y="76"/>
                    </a:lnTo>
                    <a:lnTo>
                      <a:pt x="120" y="17"/>
                    </a:lnTo>
                    <a:lnTo>
                      <a:pt x="120" y="17"/>
                    </a:lnTo>
                    <a:lnTo>
                      <a:pt x="0" y="0"/>
                    </a:lnTo>
                    <a:lnTo>
                      <a:pt x="0" y="17"/>
                    </a:lnTo>
                    <a:lnTo>
                      <a:pt x="0" y="76"/>
                    </a:lnTo>
                    <a:lnTo>
                      <a:pt x="0" y="92"/>
                    </a:lnTo>
                    <a:lnTo>
                      <a:pt x="120" y="7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1" name="Freeform 27"/>
              <p:cNvSpPr/>
              <p:nvPr/>
            </p:nvSpPr>
            <p:spPr bwMode="auto">
              <a:xfrm>
                <a:off x="7144816" y="888425"/>
                <a:ext cx="171717" cy="151160"/>
              </a:xfrm>
              <a:custGeom>
                <a:avLst/>
                <a:gdLst>
                  <a:gd name="T0" fmla="*/ 142 w 142"/>
                  <a:gd name="T1" fmla="*/ 52 h 125"/>
                  <a:gd name="T2" fmla="*/ 142 w 142"/>
                  <a:gd name="T3" fmla="*/ 52 h 125"/>
                  <a:gd name="T4" fmla="*/ 114 w 142"/>
                  <a:gd name="T5" fmla="*/ 0 h 125"/>
                  <a:gd name="T6" fmla="*/ 114 w 142"/>
                  <a:gd name="T7" fmla="*/ 0 h 125"/>
                  <a:gd name="T8" fmla="*/ 0 w 142"/>
                  <a:gd name="T9" fmla="*/ 45 h 125"/>
                  <a:gd name="T10" fmla="*/ 10 w 142"/>
                  <a:gd name="T11" fmla="*/ 61 h 125"/>
                  <a:gd name="T12" fmla="*/ 38 w 142"/>
                  <a:gd name="T13" fmla="*/ 111 h 125"/>
                  <a:gd name="T14" fmla="*/ 47 w 142"/>
                  <a:gd name="T15" fmla="*/ 125 h 125"/>
                  <a:gd name="T16" fmla="*/ 142 w 142"/>
                  <a:gd name="T17"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142" y="52"/>
                    </a:moveTo>
                    <a:lnTo>
                      <a:pt x="142" y="52"/>
                    </a:lnTo>
                    <a:lnTo>
                      <a:pt x="114" y="0"/>
                    </a:lnTo>
                    <a:lnTo>
                      <a:pt x="114" y="0"/>
                    </a:lnTo>
                    <a:lnTo>
                      <a:pt x="0" y="45"/>
                    </a:lnTo>
                    <a:lnTo>
                      <a:pt x="10" y="61"/>
                    </a:lnTo>
                    <a:lnTo>
                      <a:pt x="38" y="111"/>
                    </a:lnTo>
                    <a:lnTo>
                      <a:pt x="47" y="125"/>
                    </a:lnTo>
                    <a:lnTo>
                      <a:pt x="142" y="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2" name="Freeform 28"/>
              <p:cNvSpPr/>
              <p:nvPr/>
            </p:nvSpPr>
            <p:spPr bwMode="auto">
              <a:xfrm>
                <a:off x="6968261" y="691313"/>
                <a:ext cx="151159" cy="171717"/>
              </a:xfrm>
              <a:custGeom>
                <a:avLst/>
                <a:gdLst>
                  <a:gd name="T0" fmla="*/ 125 w 125"/>
                  <a:gd name="T1" fmla="*/ 31 h 142"/>
                  <a:gd name="T2" fmla="*/ 125 w 125"/>
                  <a:gd name="T3" fmla="*/ 31 h 142"/>
                  <a:gd name="T4" fmla="*/ 75 w 125"/>
                  <a:gd name="T5" fmla="*/ 0 h 142"/>
                  <a:gd name="T6" fmla="*/ 73 w 125"/>
                  <a:gd name="T7" fmla="*/ 0 h 142"/>
                  <a:gd name="T8" fmla="*/ 0 w 125"/>
                  <a:gd name="T9" fmla="*/ 97 h 142"/>
                  <a:gd name="T10" fmla="*/ 14 w 125"/>
                  <a:gd name="T11" fmla="*/ 104 h 142"/>
                  <a:gd name="T12" fmla="*/ 66 w 125"/>
                  <a:gd name="T13" fmla="*/ 135 h 142"/>
                  <a:gd name="T14" fmla="*/ 80 w 125"/>
                  <a:gd name="T15" fmla="*/ 142 h 142"/>
                  <a:gd name="T16" fmla="*/ 125 w 125"/>
                  <a:gd name="T17" fmla="*/ 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125" y="31"/>
                    </a:moveTo>
                    <a:lnTo>
                      <a:pt x="125" y="31"/>
                    </a:lnTo>
                    <a:lnTo>
                      <a:pt x="75" y="0"/>
                    </a:lnTo>
                    <a:lnTo>
                      <a:pt x="73" y="0"/>
                    </a:lnTo>
                    <a:lnTo>
                      <a:pt x="0" y="97"/>
                    </a:lnTo>
                    <a:lnTo>
                      <a:pt x="14" y="104"/>
                    </a:lnTo>
                    <a:lnTo>
                      <a:pt x="66" y="135"/>
                    </a:lnTo>
                    <a:lnTo>
                      <a:pt x="80" y="142"/>
                    </a:lnTo>
                    <a:lnTo>
                      <a:pt x="125" y="3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grpSp>
      </p:grpSp>
      <p:grpSp>
        <p:nvGrpSpPr>
          <p:cNvPr id="96" name="组合 95"/>
          <p:cNvGrpSpPr/>
          <p:nvPr/>
        </p:nvGrpSpPr>
        <p:grpSpPr>
          <a:xfrm>
            <a:off x="1925745" y="2312663"/>
            <a:ext cx="2093604" cy="2466419"/>
            <a:chOff x="6228184" y="634477"/>
            <a:chExt cx="1147603" cy="1145185"/>
          </a:xfrm>
          <a:effectLst>
            <a:outerShdw blurRad="50800" dist="38100" dir="2700000" algn="tl" rotWithShape="0">
              <a:prstClr val="black">
                <a:alpha val="40000"/>
              </a:prstClr>
            </a:outerShdw>
          </a:effectLst>
        </p:grpSpPr>
        <p:sp>
          <p:nvSpPr>
            <p:cNvPr id="97" name="Freeform 16"/>
            <p:cNvSpPr>
              <a:spLocks noEditPoints="1"/>
            </p:cNvSpPr>
            <p:nvPr/>
          </p:nvSpPr>
          <p:spPr bwMode="auto">
            <a:xfrm>
              <a:off x="6359995" y="766288"/>
              <a:ext cx="885190" cy="881563"/>
            </a:xfrm>
            <a:custGeom>
              <a:avLst/>
              <a:gdLst>
                <a:gd name="T0" fmla="*/ 155 w 310"/>
                <a:gd name="T1" fmla="*/ 0 h 309"/>
                <a:gd name="T2" fmla="*/ 0 w 310"/>
                <a:gd name="T3" fmla="*/ 155 h 309"/>
                <a:gd name="T4" fmla="*/ 155 w 310"/>
                <a:gd name="T5" fmla="*/ 309 h 309"/>
                <a:gd name="T6" fmla="*/ 310 w 310"/>
                <a:gd name="T7" fmla="*/ 155 h 309"/>
                <a:gd name="T8" fmla="*/ 155 w 310"/>
                <a:gd name="T9" fmla="*/ 0 h 309"/>
                <a:gd name="T10" fmla="*/ 155 w 310"/>
                <a:gd name="T11" fmla="*/ 262 h 309"/>
                <a:gd name="T12" fmla="*/ 48 w 310"/>
                <a:gd name="T13" fmla="*/ 155 h 309"/>
                <a:gd name="T14" fmla="*/ 155 w 310"/>
                <a:gd name="T15" fmla="*/ 47 h 309"/>
                <a:gd name="T16" fmla="*/ 262 w 310"/>
                <a:gd name="T17" fmla="*/ 155 h 309"/>
                <a:gd name="T18" fmla="*/ 155 w 310"/>
                <a:gd name="T19" fmla="*/ 26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309">
                  <a:moveTo>
                    <a:pt x="155" y="0"/>
                  </a:moveTo>
                  <a:cubicBezTo>
                    <a:pt x="69" y="0"/>
                    <a:pt x="0" y="69"/>
                    <a:pt x="0" y="155"/>
                  </a:cubicBezTo>
                  <a:cubicBezTo>
                    <a:pt x="0" y="240"/>
                    <a:pt x="69" y="309"/>
                    <a:pt x="155" y="309"/>
                  </a:cubicBezTo>
                  <a:cubicBezTo>
                    <a:pt x="240" y="309"/>
                    <a:pt x="310" y="240"/>
                    <a:pt x="310" y="155"/>
                  </a:cubicBezTo>
                  <a:cubicBezTo>
                    <a:pt x="310" y="69"/>
                    <a:pt x="240" y="0"/>
                    <a:pt x="155" y="0"/>
                  </a:cubicBezTo>
                  <a:close/>
                  <a:moveTo>
                    <a:pt x="155" y="262"/>
                  </a:moveTo>
                  <a:cubicBezTo>
                    <a:pt x="96" y="262"/>
                    <a:pt x="48" y="214"/>
                    <a:pt x="48" y="155"/>
                  </a:cubicBezTo>
                  <a:cubicBezTo>
                    <a:pt x="48" y="95"/>
                    <a:pt x="96" y="47"/>
                    <a:pt x="155" y="47"/>
                  </a:cubicBezTo>
                  <a:cubicBezTo>
                    <a:pt x="214" y="47"/>
                    <a:pt x="262" y="95"/>
                    <a:pt x="262" y="155"/>
                  </a:cubicBezTo>
                  <a:cubicBezTo>
                    <a:pt x="262" y="214"/>
                    <a:pt x="214" y="262"/>
                    <a:pt x="155" y="26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8" name="Freeform 17"/>
            <p:cNvSpPr/>
            <p:nvPr/>
          </p:nvSpPr>
          <p:spPr bwMode="auto">
            <a:xfrm>
              <a:off x="6745754" y="634477"/>
              <a:ext cx="113672" cy="142695"/>
            </a:xfrm>
            <a:custGeom>
              <a:avLst/>
              <a:gdLst>
                <a:gd name="T0" fmla="*/ 75 w 94"/>
                <a:gd name="T1" fmla="*/ 0 h 118"/>
                <a:gd name="T2" fmla="*/ 75 w 94"/>
                <a:gd name="T3" fmla="*/ 0 h 118"/>
                <a:gd name="T4" fmla="*/ 19 w 94"/>
                <a:gd name="T5" fmla="*/ 0 h 118"/>
                <a:gd name="T6" fmla="*/ 16 w 94"/>
                <a:gd name="T7" fmla="*/ 0 h 118"/>
                <a:gd name="T8" fmla="*/ 0 w 94"/>
                <a:gd name="T9" fmla="*/ 118 h 118"/>
                <a:gd name="T10" fmla="*/ 19 w 94"/>
                <a:gd name="T11" fmla="*/ 118 h 118"/>
                <a:gd name="T12" fmla="*/ 75 w 94"/>
                <a:gd name="T13" fmla="*/ 118 h 118"/>
                <a:gd name="T14" fmla="*/ 94 w 94"/>
                <a:gd name="T15" fmla="*/ 118 h 118"/>
                <a:gd name="T16" fmla="*/ 75 w 94"/>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75" y="0"/>
                  </a:moveTo>
                  <a:lnTo>
                    <a:pt x="75" y="0"/>
                  </a:lnTo>
                  <a:lnTo>
                    <a:pt x="19" y="0"/>
                  </a:lnTo>
                  <a:lnTo>
                    <a:pt x="16" y="0"/>
                  </a:lnTo>
                  <a:lnTo>
                    <a:pt x="0" y="118"/>
                  </a:lnTo>
                  <a:lnTo>
                    <a:pt x="19" y="118"/>
                  </a:lnTo>
                  <a:lnTo>
                    <a:pt x="75" y="118"/>
                  </a:lnTo>
                  <a:lnTo>
                    <a:pt x="94" y="118"/>
                  </a:lnTo>
                  <a:lnTo>
                    <a:pt x="75"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9" name="Freeform 18"/>
            <p:cNvSpPr/>
            <p:nvPr/>
          </p:nvSpPr>
          <p:spPr bwMode="auto">
            <a:xfrm>
              <a:off x="6485760" y="691313"/>
              <a:ext cx="151159" cy="171717"/>
            </a:xfrm>
            <a:custGeom>
              <a:avLst/>
              <a:gdLst>
                <a:gd name="T0" fmla="*/ 49 w 125"/>
                <a:gd name="T1" fmla="*/ 0 h 142"/>
                <a:gd name="T2" fmla="*/ 49 w 125"/>
                <a:gd name="T3" fmla="*/ 0 h 142"/>
                <a:gd name="T4" fmla="*/ 0 w 125"/>
                <a:gd name="T5" fmla="*/ 31 h 142"/>
                <a:gd name="T6" fmla="*/ 0 w 125"/>
                <a:gd name="T7" fmla="*/ 31 h 142"/>
                <a:gd name="T8" fmla="*/ 45 w 125"/>
                <a:gd name="T9" fmla="*/ 142 h 142"/>
                <a:gd name="T10" fmla="*/ 59 w 125"/>
                <a:gd name="T11" fmla="*/ 135 h 142"/>
                <a:gd name="T12" fmla="*/ 108 w 125"/>
                <a:gd name="T13" fmla="*/ 104 h 142"/>
                <a:gd name="T14" fmla="*/ 125 w 125"/>
                <a:gd name="T15" fmla="*/ 97 h 142"/>
                <a:gd name="T16" fmla="*/ 49 w 12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49" y="0"/>
                  </a:moveTo>
                  <a:lnTo>
                    <a:pt x="49" y="0"/>
                  </a:lnTo>
                  <a:lnTo>
                    <a:pt x="0" y="31"/>
                  </a:lnTo>
                  <a:lnTo>
                    <a:pt x="0" y="31"/>
                  </a:lnTo>
                  <a:lnTo>
                    <a:pt x="45" y="142"/>
                  </a:lnTo>
                  <a:lnTo>
                    <a:pt x="59" y="135"/>
                  </a:lnTo>
                  <a:lnTo>
                    <a:pt x="108" y="104"/>
                  </a:lnTo>
                  <a:lnTo>
                    <a:pt x="125" y="97"/>
                  </a:lnTo>
                  <a:lnTo>
                    <a:pt x="49"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0" name="Freeform 19"/>
            <p:cNvSpPr/>
            <p:nvPr/>
          </p:nvSpPr>
          <p:spPr bwMode="auto">
            <a:xfrm>
              <a:off x="6288648" y="888425"/>
              <a:ext cx="171717" cy="151160"/>
            </a:xfrm>
            <a:custGeom>
              <a:avLst/>
              <a:gdLst>
                <a:gd name="T0" fmla="*/ 28 w 142"/>
                <a:gd name="T1" fmla="*/ 0 h 125"/>
                <a:gd name="T2" fmla="*/ 28 w 142"/>
                <a:gd name="T3" fmla="*/ 0 h 125"/>
                <a:gd name="T4" fmla="*/ 0 w 142"/>
                <a:gd name="T5" fmla="*/ 52 h 125"/>
                <a:gd name="T6" fmla="*/ 0 w 142"/>
                <a:gd name="T7" fmla="*/ 52 h 125"/>
                <a:gd name="T8" fmla="*/ 94 w 142"/>
                <a:gd name="T9" fmla="*/ 125 h 125"/>
                <a:gd name="T10" fmla="*/ 104 w 142"/>
                <a:gd name="T11" fmla="*/ 111 h 125"/>
                <a:gd name="T12" fmla="*/ 132 w 142"/>
                <a:gd name="T13" fmla="*/ 61 h 125"/>
                <a:gd name="T14" fmla="*/ 142 w 142"/>
                <a:gd name="T15" fmla="*/ 45 h 125"/>
                <a:gd name="T16" fmla="*/ 28 w 1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28" y="0"/>
                  </a:moveTo>
                  <a:lnTo>
                    <a:pt x="28" y="0"/>
                  </a:lnTo>
                  <a:lnTo>
                    <a:pt x="0" y="52"/>
                  </a:lnTo>
                  <a:lnTo>
                    <a:pt x="0" y="52"/>
                  </a:lnTo>
                  <a:lnTo>
                    <a:pt x="94" y="125"/>
                  </a:lnTo>
                  <a:lnTo>
                    <a:pt x="104" y="111"/>
                  </a:lnTo>
                  <a:lnTo>
                    <a:pt x="132" y="61"/>
                  </a:lnTo>
                  <a:lnTo>
                    <a:pt x="142" y="45"/>
                  </a:lnTo>
                  <a:lnTo>
                    <a:pt x="28"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1" name="Freeform 20"/>
            <p:cNvSpPr/>
            <p:nvPr/>
          </p:nvSpPr>
          <p:spPr bwMode="auto">
            <a:xfrm>
              <a:off x="6228184" y="1150838"/>
              <a:ext cx="146322" cy="111253"/>
            </a:xfrm>
            <a:custGeom>
              <a:avLst/>
              <a:gdLst>
                <a:gd name="T0" fmla="*/ 0 w 121"/>
                <a:gd name="T1" fmla="*/ 17 h 92"/>
                <a:gd name="T2" fmla="*/ 0 w 121"/>
                <a:gd name="T3" fmla="*/ 17 h 92"/>
                <a:gd name="T4" fmla="*/ 0 w 121"/>
                <a:gd name="T5" fmla="*/ 76 h 92"/>
                <a:gd name="T6" fmla="*/ 0 w 121"/>
                <a:gd name="T7" fmla="*/ 76 h 92"/>
                <a:gd name="T8" fmla="*/ 121 w 121"/>
                <a:gd name="T9" fmla="*/ 92 h 92"/>
                <a:gd name="T10" fmla="*/ 121 w 121"/>
                <a:gd name="T11" fmla="*/ 76 h 92"/>
                <a:gd name="T12" fmla="*/ 121 w 121"/>
                <a:gd name="T13" fmla="*/ 17 h 92"/>
                <a:gd name="T14" fmla="*/ 121 w 121"/>
                <a:gd name="T15" fmla="*/ 0 h 92"/>
                <a:gd name="T16" fmla="*/ 0 w 121"/>
                <a:gd name="T17"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92">
                  <a:moveTo>
                    <a:pt x="0" y="17"/>
                  </a:moveTo>
                  <a:lnTo>
                    <a:pt x="0" y="17"/>
                  </a:lnTo>
                  <a:lnTo>
                    <a:pt x="0" y="76"/>
                  </a:lnTo>
                  <a:lnTo>
                    <a:pt x="0" y="76"/>
                  </a:lnTo>
                  <a:lnTo>
                    <a:pt x="121" y="92"/>
                  </a:lnTo>
                  <a:lnTo>
                    <a:pt x="121" y="76"/>
                  </a:lnTo>
                  <a:lnTo>
                    <a:pt x="121" y="17"/>
                  </a:lnTo>
                  <a:lnTo>
                    <a:pt x="121" y="0"/>
                  </a:lnTo>
                  <a:lnTo>
                    <a:pt x="0" y="1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2" name="Freeform 21"/>
            <p:cNvSpPr/>
            <p:nvPr/>
          </p:nvSpPr>
          <p:spPr bwMode="auto">
            <a:xfrm>
              <a:off x="6288648" y="1373345"/>
              <a:ext cx="171717" cy="152369"/>
            </a:xfrm>
            <a:custGeom>
              <a:avLst/>
              <a:gdLst>
                <a:gd name="T0" fmla="*/ 0 w 142"/>
                <a:gd name="T1" fmla="*/ 74 h 126"/>
                <a:gd name="T2" fmla="*/ 0 w 142"/>
                <a:gd name="T3" fmla="*/ 74 h 126"/>
                <a:gd name="T4" fmla="*/ 28 w 142"/>
                <a:gd name="T5" fmla="*/ 126 h 126"/>
                <a:gd name="T6" fmla="*/ 28 w 142"/>
                <a:gd name="T7" fmla="*/ 126 h 126"/>
                <a:gd name="T8" fmla="*/ 142 w 142"/>
                <a:gd name="T9" fmla="*/ 81 h 126"/>
                <a:gd name="T10" fmla="*/ 132 w 142"/>
                <a:gd name="T11" fmla="*/ 64 h 126"/>
                <a:gd name="T12" fmla="*/ 104 w 142"/>
                <a:gd name="T13" fmla="*/ 15 h 126"/>
                <a:gd name="T14" fmla="*/ 94 w 142"/>
                <a:gd name="T15" fmla="*/ 0 h 126"/>
                <a:gd name="T16" fmla="*/ 0 w 142"/>
                <a:gd name="T17"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0" y="74"/>
                  </a:moveTo>
                  <a:lnTo>
                    <a:pt x="0" y="74"/>
                  </a:lnTo>
                  <a:lnTo>
                    <a:pt x="28" y="126"/>
                  </a:lnTo>
                  <a:lnTo>
                    <a:pt x="28" y="126"/>
                  </a:lnTo>
                  <a:lnTo>
                    <a:pt x="142" y="81"/>
                  </a:lnTo>
                  <a:lnTo>
                    <a:pt x="132" y="64"/>
                  </a:lnTo>
                  <a:lnTo>
                    <a:pt x="104" y="15"/>
                  </a:lnTo>
                  <a:lnTo>
                    <a:pt x="94" y="0"/>
                  </a:lnTo>
                  <a:lnTo>
                    <a:pt x="0" y="74"/>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3" name="Freeform 22"/>
            <p:cNvSpPr/>
            <p:nvPr/>
          </p:nvSpPr>
          <p:spPr bwMode="auto">
            <a:xfrm>
              <a:off x="6485760" y="1551108"/>
              <a:ext cx="151159" cy="170508"/>
            </a:xfrm>
            <a:custGeom>
              <a:avLst/>
              <a:gdLst>
                <a:gd name="T0" fmla="*/ 0 w 125"/>
                <a:gd name="T1" fmla="*/ 111 h 141"/>
                <a:gd name="T2" fmla="*/ 0 w 125"/>
                <a:gd name="T3" fmla="*/ 111 h 141"/>
                <a:gd name="T4" fmla="*/ 49 w 125"/>
                <a:gd name="T5" fmla="*/ 141 h 141"/>
                <a:gd name="T6" fmla="*/ 49 w 125"/>
                <a:gd name="T7" fmla="*/ 141 h 141"/>
                <a:gd name="T8" fmla="*/ 125 w 125"/>
                <a:gd name="T9" fmla="*/ 45 h 141"/>
                <a:gd name="T10" fmla="*/ 108 w 125"/>
                <a:gd name="T11" fmla="*/ 38 h 141"/>
                <a:gd name="T12" fmla="*/ 59 w 125"/>
                <a:gd name="T13" fmla="*/ 7 h 141"/>
                <a:gd name="T14" fmla="*/ 45 w 125"/>
                <a:gd name="T15" fmla="*/ 0 h 141"/>
                <a:gd name="T16" fmla="*/ 0 w 125"/>
                <a:gd name="T17" fmla="*/ 11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0" y="111"/>
                  </a:moveTo>
                  <a:lnTo>
                    <a:pt x="0" y="111"/>
                  </a:lnTo>
                  <a:lnTo>
                    <a:pt x="49" y="141"/>
                  </a:lnTo>
                  <a:lnTo>
                    <a:pt x="49" y="141"/>
                  </a:lnTo>
                  <a:lnTo>
                    <a:pt x="125" y="45"/>
                  </a:lnTo>
                  <a:lnTo>
                    <a:pt x="108" y="38"/>
                  </a:lnTo>
                  <a:lnTo>
                    <a:pt x="59" y="7"/>
                  </a:lnTo>
                  <a:lnTo>
                    <a:pt x="45" y="0"/>
                  </a:lnTo>
                  <a:lnTo>
                    <a:pt x="0" y="11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4" name="Freeform 23"/>
            <p:cNvSpPr/>
            <p:nvPr/>
          </p:nvSpPr>
          <p:spPr bwMode="auto">
            <a:xfrm>
              <a:off x="6745754" y="1636967"/>
              <a:ext cx="113672" cy="142695"/>
            </a:xfrm>
            <a:custGeom>
              <a:avLst/>
              <a:gdLst>
                <a:gd name="T0" fmla="*/ 16 w 94"/>
                <a:gd name="T1" fmla="*/ 118 h 118"/>
                <a:gd name="T2" fmla="*/ 19 w 94"/>
                <a:gd name="T3" fmla="*/ 118 h 118"/>
                <a:gd name="T4" fmla="*/ 75 w 94"/>
                <a:gd name="T5" fmla="*/ 118 h 118"/>
                <a:gd name="T6" fmla="*/ 75 w 94"/>
                <a:gd name="T7" fmla="*/ 118 h 118"/>
                <a:gd name="T8" fmla="*/ 94 w 94"/>
                <a:gd name="T9" fmla="*/ 0 h 118"/>
                <a:gd name="T10" fmla="*/ 75 w 94"/>
                <a:gd name="T11" fmla="*/ 0 h 118"/>
                <a:gd name="T12" fmla="*/ 19 w 94"/>
                <a:gd name="T13" fmla="*/ 0 h 118"/>
                <a:gd name="T14" fmla="*/ 0 w 94"/>
                <a:gd name="T15" fmla="*/ 0 h 118"/>
                <a:gd name="T16" fmla="*/ 16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16" y="118"/>
                  </a:moveTo>
                  <a:lnTo>
                    <a:pt x="19" y="118"/>
                  </a:lnTo>
                  <a:lnTo>
                    <a:pt x="75" y="118"/>
                  </a:lnTo>
                  <a:lnTo>
                    <a:pt x="75" y="118"/>
                  </a:lnTo>
                  <a:lnTo>
                    <a:pt x="94" y="0"/>
                  </a:lnTo>
                  <a:lnTo>
                    <a:pt x="75" y="0"/>
                  </a:lnTo>
                  <a:lnTo>
                    <a:pt x="19" y="0"/>
                  </a:lnTo>
                  <a:lnTo>
                    <a:pt x="0" y="0"/>
                  </a:lnTo>
                  <a:lnTo>
                    <a:pt x="16" y="118"/>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5" name="Freeform 24"/>
            <p:cNvSpPr/>
            <p:nvPr/>
          </p:nvSpPr>
          <p:spPr bwMode="auto">
            <a:xfrm>
              <a:off x="6968261" y="1551108"/>
              <a:ext cx="151159" cy="170508"/>
            </a:xfrm>
            <a:custGeom>
              <a:avLst/>
              <a:gdLst>
                <a:gd name="T0" fmla="*/ 73 w 125"/>
                <a:gd name="T1" fmla="*/ 141 h 141"/>
                <a:gd name="T2" fmla="*/ 75 w 125"/>
                <a:gd name="T3" fmla="*/ 141 h 141"/>
                <a:gd name="T4" fmla="*/ 125 w 125"/>
                <a:gd name="T5" fmla="*/ 111 h 141"/>
                <a:gd name="T6" fmla="*/ 125 w 125"/>
                <a:gd name="T7" fmla="*/ 111 h 141"/>
                <a:gd name="T8" fmla="*/ 80 w 125"/>
                <a:gd name="T9" fmla="*/ 0 h 141"/>
                <a:gd name="T10" fmla="*/ 66 w 125"/>
                <a:gd name="T11" fmla="*/ 7 h 141"/>
                <a:gd name="T12" fmla="*/ 14 w 125"/>
                <a:gd name="T13" fmla="*/ 38 h 141"/>
                <a:gd name="T14" fmla="*/ 0 w 125"/>
                <a:gd name="T15" fmla="*/ 45 h 141"/>
                <a:gd name="T16" fmla="*/ 73 w 125"/>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73" y="141"/>
                  </a:moveTo>
                  <a:lnTo>
                    <a:pt x="75" y="141"/>
                  </a:lnTo>
                  <a:lnTo>
                    <a:pt x="125" y="111"/>
                  </a:lnTo>
                  <a:lnTo>
                    <a:pt x="125" y="111"/>
                  </a:lnTo>
                  <a:lnTo>
                    <a:pt x="80" y="0"/>
                  </a:lnTo>
                  <a:lnTo>
                    <a:pt x="66" y="7"/>
                  </a:lnTo>
                  <a:lnTo>
                    <a:pt x="14" y="38"/>
                  </a:lnTo>
                  <a:lnTo>
                    <a:pt x="0" y="45"/>
                  </a:lnTo>
                  <a:lnTo>
                    <a:pt x="73" y="14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6" name="Freeform 25"/>
            <p:cNvSpPr/>
            <p:nvPr/>
          </p:nvSpPr>
          <p:spPr bwMode="auto">
            <a:xfrm>
              <a:off x="7144816" y="1373345"/>
              <a:ext cx="171717" cy="152369"/>
            </a:xfrm>
            <a:custGeom>
              <a:avLst/>
              <a:gdLst>
                <a:gd name="T0" fmla="*/ 114 w 142"/>
                <a:gd name="T1" fmla="*/ 126 h 126"/>
                <a:gd name="T2" fmla="*/ 114 w 142"/>
                <a:gd name="T3" fmla="*/ 126 h 126"/>
                <a:gd name="T4" fmla="*/ 142 w 142"/>
                <a:gd name="T5" fmla="*/ 74 h 126"/>
                <a:gd name="T6" fmla="*/ 142 w 142"/>
                <a:gd name="T7" fmla="*/ 74 h 126"/>
                <a:gd name="T8" fmla="*/ 47 w 142"/>
                <a:gd name="T9" fmla="*/ 0 h 126"/>
                <a:gd name="T10" fmla="*/ 38 w 142"/>
                <a:gd name="T11" fmla="*/ 15 h 126"/>
                <a:gd name="T12" fmla="*/ 10 w 142"/>
                <a:gd name="T13" fmla="*/ 64 h 126"/>
                <a:gd name="T14" fmla="*/ 0 w 142"/>
                <a:gd name="T15" fmla="*/ 81 h 126"/>
                <a:gd name="T16" fmla="*/ 114 w 142"/>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114" y="126"/>
                  </a:moveTo>
                  <a:lnTo>
                    <a:pt x="114" y="126"/>
                  </a:lnTo>
                  <a:lnTo>
                    <a:pt x="142" y="74"/>
                  </a:lnTo>
                  <a:lnTo>
                    <a:pt x="142" y="74"/>
                  </a:lnTo>
                  <a:lnTo>
                    <a:pt x="47" y="0"/>
                  </a:lnTo>
                  <a:lnTo>
                    <a:pt x="38" y="15"/>
                  </a:lnTo>
                  <a:lnTo>
                    <a:pt x="10" y="64"/>
                  </a:lnTo>
                  <a:lnTo>
                    <a:pt x="0" y="81"/>
                  </a:lnTo>
                  <a:lnTo>
                    <a:pt x="114" y="12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7" name="Freeform 26"/>
            <p:cNvSpPr/>
            <p:nvPr/>
          </p:nvSpPr>
          <p:spPr bwMode="auto">
            <a:xfrm>
              <a:off x="7230674" y="1150838"/>
              <a:ext cx="145113" cy="111253"/>
            </a:xfrm>
            <a:custGeom>
              <a:avLst/>
              <a:gdLst>
                <a:gd name="T0" fmla="*/ 120 w 120"/>
                <a:gd name="T1" fmla="*/ 76 h 92"/>
                <a:gd name="T2" fmla="*/ 120 w 120"/>
                <a:gd name="T3" fmla="*/ 76 h 92"/>
                <a:gd name="T4" fmla="*/ 120 w 120"/>
                <a:gd name="T5" fmla="*/ 17 h 92"/>
                <a:gd name="T6" fmla="*/ 120 w 120"/>
                <a:gd name="T7" fmla="*/ 17 h 92"/>
                <a:gd name="T8" fmla="*/ 0 w 120"/>
                <a:gd name="T9" fmla="*/ 0 h 92"/>
                <a:gd name="T10" fmla="*/ 0 w 120"/>
                <a:gd name="T11" fmla="*/ 17 h 92"/>
                <a:gd name="T12" fmla="*/ 0 w 120"/>
                <a:gd name="T13" fmla="*/ 76 h 92"/>
                <a:gd name="T14" fmla="*/ 0 w 120"/>
                <a:gd name="T15" fmla="*/ 92 h 92"/>
                <a:gd name="T16" fmla="*/ 120 w 120"/>
                <a:gd name="T1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92">
                  <a:moveTo>
                    <a:pt x="120" y="76"/>
                  </a:moveTo>
                  <a:lnTo>
                    <a:pt x="120" y="76"/>
                  </a:lnTo>
                  <a:lnTo>
                    <a:pt x="120" y="17"/>
                  </a:lnTo>
                  <a:lnTo>
                    <a:pt x="120" y="17"/>
                  </a:lnTo>
                  <a:lnTo>
                    <a:pt x="0" y="0"/>
                  </a:lnTo>
                  <a:lnTo>
                    <a:pt x="0" y="17"/>
                  </a:lnTo>
                  <a:lnTo>
                    <a:pt x="0" y="76"/>
                  </a:lnTo>
                  <a:lnTo>
                    <a:pt x="0" y="92"/>
                  </a:lnTo>
                  <a:lnTo>
                    <a:pt x="120" y="7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8" name="Freeform 27"/>
            <p:cNvSpPr/>
            <p:nvPr/>
          </p:nvSpPr>
          <p:spPr bwMode="auto">
            <a:xfrm>
              <a:off x="7144816" y="888425"/>
              <a:ext cx="171717" cy="151160"/>
            </a:xfrm>
            <a:custGeom>
              <a:avLst/>
              <a:gdLst>
                <a:gd name="T0" fmla="*/ 142 w 142"/>
                <a:gd name="T1" fmla="*/ 52 h 125"/>
                <a:gd name="T2" fmla="*/ 142 w 142"/>
                <a:gd name="T3" fmla="*/ 52 h 125"/>
                <a:gd name="T4" fmla="*/ 114 w 142"/>
                <a:gd name="T5" fmla="*/ 0 h 125"/>
                <a:gd name="T6" fmla="*/ 114 w 142"/>
                <a:gd name="T7" fmla="*/ 0 h 125"/>
                <a:gd name="T8" fmla="*/ 0 w 142"/>
                <a:gd name="T9" fmla="*/ 45 h 125"/>
                <a:gd name="T10" fmla="*/ 10 w 142"/>
                <a:gd name="T11" fmla="*/ 61 h 125"/>
                <a:gd name="T12" fmla="*/ 38 w 142"/>
                <a:gd name="T13" fmla="*/ 111 h 125"/>
                <a:gd name="T14" fmla="*/ 47 w 142"/>
                <a:gd name="T15" fmla="*/ 125 h 125"/>
                <a:gd name="T16" fmla="*/ 142 w 142"/>
                <a:gd name="T17"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142" y="52"/>
                  </a:moveTo>
                  <a:lnTo>
                    <a:pt x="142" y="52"/>
                  </a:lnTo>
                  <a:lnTo>
                    <a:pt x="114" y="0"/>
                  </a:lnTo>
                  <a:lnTo>
                    <a:pt x="114" y="0"/>
                  </a:lnTo>
                  <a:lnTo>
                    <a:pt x="0" y="45"/>
                  </a:lnTo>
                  <a:lnTo>
                    <a:pt x="10" y="61"/>
                  </a:lnTo>
                  <a:lnTo>
                    <a:pt x="38" y="111"/>
                  </a:lnTo>
                  <a:lnTo>
                    <a:pt x="47" y="125"/>
                  </a:lnTo>
                  <a:lnTo>
                    <a:pt x="142" y="5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9" name="Freeform 28"/>
            <p:cNvSpPr/>
            <p:nvPr/>
          </p:nvSpPr>
          <p:spPr bwMode="auto">
            <a:xfrm>
              <a:off x="6968261" y="691313"/>
              <a:ext cx="151159" cy="171717"/>
            </a:xfrm>
            <a:custGeom>
              <a:avLst/>
              <a:gdLst>
                <a:gd name="T0" fmla="*/ 125 w 125"/>
                <a:gd name="T1" fmla="*/ 31 h 142"/>
                <a:gd name="T2" fmla="*/ 125 w 125"/>
                <a:gd name="T3" fmla="*/ 31 h 142"/>
                <a:gd name="T4" fmla="*/ 75 w 125"/>
                <a:gd name="T5" fmla="*/ 0 h 142"/>
                <a:gd name="T6" fmla="*/ 73 w 125"/>
                <a:gd name="T7" fmla="*/ 0 h 142"/>
                <a:gd name="T8" fmla="*/ 0 w 125"/>
                <a:gd name="T9" fmla="*/ 97 h 142"/>
                <a:gd name="T10" fmla="*/ 14 w 125"/>
                <a:gd name="T11" fmla="*/ 104 h 142"/>
                <a:gd name="T12" fmla="*/ 66 w 125"/>
                <a:gd name="T13" fmla="*/ 135 h 142"/>
                <a:gd name="T14" fmla="*/ 80 w 125"/>
                <a:gd name="T15" fmla="*/ 142 h 142"/>
                <a:gd name="T16" fmla="*/ 125 w 125"/>
                <a:gd name="T17" fmla="*/ 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125" y="31"/>
                  </a:moveTo>
                  <a:lnTo>
                    <a:pt x="125" y="31"/>
                  </a:lnTo>
                  <a:lnTo>
                    <a:pt x="75" y="0"/>
                  </a:lnTo>
                  <a:lnTo>
                    <a:pt x="73" y="0"/>
                  </a:lnTo>
                  <a:lnTo>
                    <a:pt x="0" y="97"/>
                  </a:lnTo>
                  <a:lnTo>
                    <a:pt x="14" y="104"/>
                  </a:lnTo>
                  <a:lnTo>
                    <a:pt x="66" y="135"/>
                  </a:lnTo>
                  <a:lnTo>
                    <a:pt x="80" y="142"/>
                  </a:lnTo>
                  <a:lnTo>
                    <a:pt x="125" y="3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grpSp>
    </p:spTree>
    <p:custDataLst>
      <p:tags r:id="rId1"/>
    </p:custData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245567" y="160336"/>
            <a:ext cx="8229600" cy="1143000"/>
          </a:xfrm>
        </p:spPr>
        <p:txBody>
          <a:bodyPr>
            <a:normAutofit/>
          </a:bodyPr>
          <a:lstStyle/>
          <a:p>
            <a:pPr algn="l"/>
            <a:r>
              <a:rPr lang="zh-CN" altLang="en-US" sz="3200" b="1" dirty="0">
                <a:solidFill>
                  <a:srgbClr val="3991A7"/>
                </a:solidFill>
                <a:latin typeface="微软雅黑" panose="020B0503020204020204" pitchFamily="34" charset="-122"/>
                <a:ea typeface="微软雅黑" panose="020B0503020204020204" pitchFamily="34" charset="-122"/>
              </a:rPr>
              <a:t>应用开发需求关键点</a:t>
            </a:r>
          </a:p>
        </p:txBody>
      </p:sp>
      <p:sp>
        <p:nvSpPr>
          <p:cNvPr id="3" name="内容占位符 2">
            <a:extLst>
              <a:ext uri="{FF2B5EF4-FFF2-40B4-BE49-F238E27FC236}">
                <a16:creationId xmlns:a16="http://schemas.microsoft.com/office/drawing/2014/main" id="{CB78653E-D7E7-4F6B-9AA9-007EF3B31B49}"/>
              </a:ext>
            </a:extLst>
          </p:cNvPr>
          <p:cNvSpPr>
            <a:spLocks noGrp="1"/>
          </p:cNvSpPr>
          <p:nvPr>
            <p:ph idx="1"/>
          </p:nvPr>
        </p:nvSpPr>
        <p:spPr>
          <a:xfrm>
            <a:off x="1237158" y="1600201"/>
            <a:ext cx="7449641" cy="4525963"/>
          </a:xfrm>
        </p:spPr>
        <p:txBody>
          <a:bodyPr>
            <a:normAutofit/>
          </a:bodyPr>
          <a:lstStyle/>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符合师生需求，实用性较强</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学校目前没有的应用</a:t>
            </a:r>
            <a:r>
              <a:rPr lang="en-US" altLang="zh-CN" sz="2800" b="1" dirty="0">
                <a:solidFill>
                  <a:srgbClr val="3991A7"/>
                </a:solidFill>
                <a:latin typeface="微软雅黑" panose="020B0503020204020204" pitchFamily="34" charset="-122"/>
                <a:ea typeface="微软雅黑" panose="020B0503020204020204" pitchFamily="34" charset="-122"/>
                <a:cs typeface="+mj-cs"/>
              </a:rPr>
              <a:t>/</a:t>
            </a:r>
            <a:r>
              <a:rPr lang="zh-CN" altLang="en-US" sz="2800" b="1" dirty="0">
                <a:solidFill>
                  <a:srgbClr val="3991A7"/>
                </a:solidFill>
                <a:latin typeface="微软雅黑" panose="020B0503020204020204" pitchFamily="34" charset="-122"/>
                <a:ea typeface="微软雅黑" panose="020B0503020204020204" pitchFamily="34" charset="-122"/>
                <a:cs typeface="+mj-cs"/>
              </a:rPr>
              <a:t>完善化的应用</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基于易班接口开发的应用或系统</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学校</a:t>
            </a:r>
            <a:r>
              <a:rPr lang="en-US" altLang="zh-CN" sz="2800" b="1" dirty="0">
                <a:solidFill>
                  <a:srgbClr val="3991A7"/>
                </a:solidFill>
                <a:latin typeface="微软雅黑" panose="020B0503020204020204" pitchFamily="34" charset="-122"/>
                <a:ea typeface="微软雅黑" panose="020B0503020204020204" pitchFamily="34" charset="-122"/>
                <a:cs typeface="+mj-cs"/>
              </a:rPr>
              <a:t>/</a:t>
            </a:r>
            <a:r>
              <a:rPr lang="zh-CN" altLang="en-US" sz="2800" b="1" dirty="0">
                <a:solidFill>
                  <a:srgbClr val="3991A7"/>
                </a:solidFill>
                <a:latin typeface="微软雅黑" panose="020B0503020204020204" pitchFamily="34" charset="-122"/>
                <a:ea typeface="微软雅黑" panose="020B0503020204020204" pitchFamily="34" charset="-122"/>
                <a:cs typeface="+mj-cs"/>
              </a:rPr>
              <a:t>学院层面的需求，符合实际情况</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en-US" altLang="zh-CN" sz="2800" b="1" dirty="0">
                <a:solidFill>
                  <a:srgbClr val="3991A7"/>
                </a:solidFill>
                <a:latin typeface="微软雅黑" panose="020B0503020204020204" pitchFamily="34" charset="-122"/>
                <a:ea typeface="微软雅黑" panose="020B0503020204020204" pitchFamily="34" charset="-122"/>
                <a:cs typeface="+mj-cs"/>
              </a:rPr>
              <a:t>…</a:t>
            </a:r>
            <a:endParaRPr lang="zh-CN" altLang="en-US" sz="2800" b="1" dirty="0">
              <a:solidFill>
                <a:srgbClr val="3991A7"/>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958324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329730" y="23018"/>
            <a:ext cx="8229600" cy="1143000"/>
          </a:xfrm>
        </p:spPr>
        <p:txBody>
          <a:bodyPr>
            <a:normAutofit/>
          </a:bodyPr>
          <a:lstStyle/>
          <a:p>
            <a:pPr algn="l"/>
            <a:r>
              <a:rPr lang="zh-CN" altLang="en-US" sz="3200" b="1" dirty="0">
                <a:solidFill>
                  <a:srgbClr val="3991A7"/>
                </a:solidFill>
                <a:latin typeface="微软雅黑" panose="020B0503020204020204" pitchFamily="34" charset="-122"/>
                <a:ea typeface="微软雅黑" panose="020B0503020204020204" pitchFamily="34" charset="-122"/>
              </a:rPr>
              <a:t>其他高校的易班应用开发</a:t>
            </a:r>
          </a:p>
        </p:txBody>
      </p:sp>
      <p:sp>
        <p:nvSpPr>
          <p:cNvPr id="3" name="内容占位符 2">
            <a:extLst>
              <a:ext uri="{FF2B5EF4-FFF2-40B4-BE49-F238E27FC236}">
                <a16:creationId xmlns:a16="http://schemas.microsoft.com/office/drawing/2014/main" id="{CB78653E-D7E7-4F6B-9AA9-007EF3B31B49}"/>
              </a:ext>
            </a:extLst>
          </p:cNvPr>
          <p:cNvSpPr>
            <a:spLocks noGrp="1"/>
          </p:cNvSpPr>
          <p:nvPr>
            <p:ph idx="1"/>
          </p:nvPr>
        </p:nvSpPr>
        <p:spPr>
          <a:xfrm>
            <a:off x="1331640" y="1166018"/>
            <a:ext cx="7449641" cy="4525963"/>
          </a:xfrm>
        </p:spPr>
        <p:txBody>
          <a:bodyPr>
            <a:normAutofit fontScale="70000" lnSpcReduction="20000"/>
          </a:bodyPr>
          <a:lstStyle/>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二手市场（跳蚤市场）</a:t>
            </a: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失物招领</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心灵树洞</a:t>
            </a:r>
            <a:endParaRPr lang="en-US" altLang="zh-CN" sz="2800" b="1" dirty="0">
              <a:solidFill>
                <a:srgbClr val="3991A7"/>
              </a:solidFill>
              <a:latin typeface="微软雅黑" panose="020B0503020204020204" pitchFamily="34" charset="-122"/>
              <a:ea typeface="微软雅黑" panose="020B0503020204020204" pitchFamily="34" charset="-122"/>
              <a:cs typeface="+mj-cs"/>
            </a:endParaRP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易起约（学习、运动、考研考公、游玩）</a:t>
            </a: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自助问答（类似百度知道，用于新生使用易班、开学时及校园各种常见问题的咨询和答复）</a:t>
            </a: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请假应用（学生组织社团线上请假，可导出数据统计）</a:t>
            </a: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分享平台（分享生活常识、活动、攻略、资料等）</a:t>
            </a:r>
          </a:p>
          <a:p>
            <a:pPr>
              <a:lnSpc>
                <a:spcPct val="150000"/>
              </a:lnSpc>
            </a:pPr>
            <a:r>
              <a:rPr lang="zh-CN" altLang="en-US" sz="2800" b="1" dirty="0">
                <a:solidFill>
                  <a:srgbClr val="3991A7"/>
                </a:solidFill>
                <a:latin typeface="微软雅黑" panose="020B0503020204020204" pitchFamily="34" charset="-122"/>
                <a:ea typeface="微软雅黑" panose="020B0503020204020204" pitchFamily="34" charset="-122"/>
                <a:cs typeface="+mj-cs"/>
              </a:rPr>
              <a:t>选修课攻略 （课程介绍、任课老师介绍等）</a:t>
            </a:r>
          </a:p>
          <a:p>
            <a:pPr>
              <a:lnSpc>
                <a:spcPct val="150000"/>
              </a:lnSpc>
            </a:pPr>
            <a:r>
              <a:rPr lang="en-US" altLang="zh-CN" sz="2800" b="1" dirty="0">
                <a:solidFill>
                  <a:srgbClr val="3991A7"/>
                </a:solidFill>
                <a:latin typeface="微软雅黑" panose="020B0503020204020204" pitchFamily="34" charset="-122"/>
                <a:ea typeface="微软雅黑" panose="020B0503020204020204" pitchFamily="34" charset="-122"/>
                <a:cs typeface="+mj-cs"/>
              </a:rPr>
              <a:t>…</a:t>
            </a:r>
            <a:endParaRPr lang="zh-CN" altLang="en-US" sz="2800" b="1" dirty="0">
              <a:solidFill>
                <a:srgbClr val="3991A7"/>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493716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6"/>
          <p:cNvSpPr>
            <a:spLocks noEditPoints="1"/>
          </p:cNvSpPr>
          <p:nvPr/>
        </p:nvSpPr>
        <p:spPr bwMode="auto">
          <a:xfrm>
            <a:off x="4048961" y="1187105"/>
            <a:ext cx="5817868" cy="6219437"/>
          </a:xfrm>
          <a:custGeom>
            <a:avLst/>
            <a:gdLst>
              <a:gd name="T0" fmla="*/ 791 w 809"/>
              <a:gd name="T1" fmla="*/ 284 h 804"/>
              <a:gd name="T2" fmla="*/ 728 w 809"/>
              <a:gd name="T3" fmla="*/ 158 h 804"/>
              <a:gd name="T4" fmla="*/ 625 w 809"/>
              <a:gd name="T5" fmla="*/ 62 h 804"/>
              <a:gd name="T6" fmla="*/ 496 w 809"/>
              <a:gd name="T7" fmla="*/ 7 h 804"/>
              <a:gd name="T8" fmla="*/ 355 w 809"/>
              <a:gd name="T9" fmla="*/ 0 h 804"/>
              <a:gd name="T10" fmla="*/ 221 w 809"/>
              <a:gd name="T11" fmla="*/ 41 h 804"/>
              <a:gd name="T12" fmla="*/ 108 w 809"/>
              <a:gd name="T13" fmla="*/ 125 h 804"/>
              <a:gd name="T14" fmla="*/ 32 w 809"/>
              <a:gd name="T15" fmla="*/ 243 h 804"/>
              <a:gd name="T16" fmla="*/ 0 w 809"/>
              <a:gd name="T17" fmla="*/ 380 h 804"/>
              <a:gd name="T18" fmla="*/ 0 w 809"/>
              <a:gd name="T19" fmla="*/ 423 h 804"/>
              <a:gd name="T20" fmla="*/ 32 w 809"/>
              <a:gd name="T21" fmla="*/ 560 h 804"/>
              <a:gd name="T22" fmla="*/ 108 w 809"/>
              <a:gd name="T23" fmla="*/ 678 h 804"/>
              <a:gd name="T24" fmla="*/ 221 w 809"/>
              <a:gd name="T25" fmla="*/ 763 h 804"/>
              <a:gd name="T26" fmla="*/ 355 w 809"/>
              <a:gd name="T27" fmla="*/ 804 h 804"/>
              <a:gd name="T28" fmla="*/ 496 w 809"/>
              <a:gd name="T29" fmla="*/ 796 h 804"/>
              <a:gd name="T30" fmla="*/ 625 w 809"/>
              <a:gd name="T31" fmla="*/ 741 h 804"/>
              <a:gd name="T32" fmla="*/ 728 w 809"/>
              <a:gd name="T33" fmla="*/ 645 h 804"/>
              <a:gd name="T34" fmla="*/ 791 w 809"/>
              <a:gd name="T35" fmla="*/ 520 h 804"/>
              <a:gd name="T36" fmla="*/ 665 w 809"/>
              <a:gd name="T37" fmla="*/ 229 h 804"/>
              <a:gd name="T38" fmla="*/ 665 w 809"/>
              <a:gd name="T39" fmla="*/ 229 h 804"/>
              <a:gd name="T40" fmla="*/ 592 w 809"/>
              <a:gd name="T41" fmla="*/ 169 h 804"/>
              <a:gd name="T42" fmla="*/ 518 w 809"/>
              <a:gd name="T43" fmla="*/ 111 h 804"/>
              <a:gd name="T44" fmla="*/ 412 w 809"/>
              <a:gd name="T45" fmla="*/ 90 h 804"/>
              <a:gd name="T46" fmla="*/ 288 w 809"/>
              <a:gd name="T47" fmla="*/ 98 h 804"/>
              <a:gd name="T48" fmla="*/ 288 w 809"/>
              <a:gd name="T49" fmla="*/ 98 h 804"/>
              <a:gd name="T50" fmla="*/ 189 w 809"/>
              <a:gd name="T51" fmla="*/ 175 h 804"/>
              <a:gd name="T52" fmla="*/ 109 w 809"/>
              <a:gd name="T53" fmla="*/ 355 h 804"/>
              <a:gd name="T54" fmla="*/ 85 w 809"/>
              <a:gd name="T55" fmla="*/ 464 h 804"/>
              <a:gd name="T56" fmla="*/ 120 w 809"/>
              <a:gd name="T57" fmla="*/ 244 h 804"/>
              <a:gd name="T58" fmla="*/ 120 w 809"/>
              <a:gd name="T59" fmla="*/ 244 h 804"/>
              <a:gd name="T60" fmla="*/ 148 w 809"/>
              <a:gd name="T61" fmla="*/ 556 h 804"/>
              <a:gd name="T62" fmla="*/ 198 w 809"/>
              <a:gd name="T63" fmla="*/ 636 h 804"/>
              <a:gd name="T64" fmla="*/ 298 w 809"/>
              <a:gd name="T65" fmla="*/ 709 h 804"/>
              <a:gd name="T66" fmla="*/ 410 w 809"/>
              <a:gd name="T67" fmla="*/ 727 h 804"/>
              <a:gd name="T68" fmla="*/ 410 w 809"/>
              <a:gd name="T69" fmla="*/ 727 h 804"/>
              <a:gd name="T70" fmla="*/ 529 w 809"/>
              <a:gd name="T71" fmla="*/ 689 h 804"/>
              <a:gd name="T72" fmla="*/ 601 w 809"/>
              <a:gd name="T73" fmla="*/ 627 h 804"/>
              <a:gd name="T74" fmla="*/ 614 w 809"/>
              <a:gd name="T75" fmla="*/ 471 h 804"/>
              <a:gd name="T76" fmla="*/ 577 w 809"/>
              <a:gd name="T77" fmla="*/ 538 h 804"/>
              <a:gd name="T78" fmla="*/ 520 w 809"/>
              <a:gd name="T79" fmla="*/ 589 h 804"/>
              <a:gd name="T80" fmla="*/ 449 w 809"/>
              <a:gd name="T81" fmla="*/ 618 h 804"/>
              <a:gd name="T82" fmla="*/ 372 w 809"/>
              <a:gd name="T83" fmla="*/ 620 h 804"/>
              <a:gd name="T84" fmla="*/ 300 w 809"/>
              <a:gd name="T85" fmla="*/ 596 h 804"/>
              <a:gd name="T86" fmla="*/ 240 w 809"/>
              <a:gd name="T87" fmla="*/ 548 h 804"/>
              <a:gd name="T88" fmla="*/ 199 w 809"/>
              <a:gd name="T89" fmla="*/ 483 h 804"/>
              <a:gd name="T90" fmla="*/ 184 w 809"/>
              <a:gd name="T91" fmla="*/ 408 h 804"/>
              <a:gd name="T92" fmla="*/ 154 w 809"/>
              <a:gd name="T93" fmla="*/ 325 h 804"/>
              <a:gd name="T94" fmla="*/ 195 w 809"/>
              <a:gd name="T95" fmla="*/ 244 h 804"/>
              <a:gd name="T96" fmla="*/ 261 w 809"/>
              <a:gd name="T97" fmla="*/ 182 h 804"/>
              <a:gd name="T98" fmla="*/ 345 w 809"/>
              <a:gd name="T99" fmla="*/ 146 h 804"/>
              <a:gd name="T100" fmla="*/ 436 w 809"/>
              <a:gd name="T101" fmla="*/ 142 h 804"/>
              <a:gd name="T102" fmla="*/ 523 w 809"/>
              <a:gd name="T103" fmla="*/ 168 h 804"/>
              <a:gd name="T104" fmla="*/ 596 w 809"/>
              <a:gd name="T105" fmla="*/ 223 h 804"/>
              <a:gd name="T106" fmla="*/ 645 w 809"/>
              <a:gd name="T107" fmla="*/ 299 h 804"/>
              <a:gd name="T108" fmla="*/ 666 w 809"/>
              <a:gd name="T109" fmla="*/ 388 h 804"/>
              <a:gd name="T110" fmla="*/ 666 w 809"/>
              <a:gd name="T111" fmla="*/ 416 h 804"/>
              <a:gd name="T112" fmla="*/ 666 w 809"/>
              <a:gd name="T113" fmla="*/ 546 h 804"/>
              <a:gd name="T114" fmla="*/ 723 w 809"/>
              <a:gd name="T115" fmla="*/ 340 h 804"/>
              <a:gd name="T116" fmla="*/ 725 w 809"/>
              <a:gd name="T117" fmla="*/ 453 h 804"/>
              <a:gd name="T118" fmla="*/ 725 w 809"/>
              <a:gd name="T119" fmla="*/ 453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9" h="804">
                <a:moveTo>
                  <a:pt x="745" y="402"/>
                </a:moveTo>
                <a:cubicBezTo>
                  <a:pt x="745" y="398"/>
                  <a:pt x="745" y="395"/>
                  <a:pt x="744" y="392"/>
                </a:cubicBezTo>
                <a:cubicBezTo>
                  <a:pt x="809" y="380"/>
                  <a:pt x="809" y="380"/>
                  <a:pt x="809" y="380"/>
                </a:cubicBezTo>
                <a:cubicBezTo>
                  <a:pt x="791" y="284"/>
                  <a:pt x="791" y="284"/>
                  <a:pt x="791" y="284"/>
                </a:cubicBezTo>
                <a:cubicBezTo>
                  <a:pt x="728" y="295"/>
                  <a:pt x="728" y="295"/>
                  <a:pt x="728" y="295"/>
                </a:cubicBezTo>
                <a:cubicBezTo>
                  <a:pt x="725" y="288"/>
                  <a:pt x="723" y="282"/>
                  <a:pt x="721" y="276"/>
                </a:cubicBezTo>
                <a:cubicBezTo>
                  <a:pt x="777" y="243"/>
                  <a:pt x="777" y="243"/>
                  <a:pt x="777" y="243"/>
                </a:cubicBezTo>
                <a:cubicBezTo>
                  <a:pt x="728" y="158"/>
                  <a:pt x="728" y="158"/>
                  <a:pt x="728" y="158"/>
                </a:cubicBezTo>
                <a:cubicBezTo>
                  <a:pt x="671" y="191"/>
                  <a:pt x="671" y="191"/>
                  <a:pt x="671" y="191"/>
                </a:cubicBezTo>
                <a:cubicBezTo>
                  <a:pt x="667" y="185"/>
                  <a:pt x="663" y="180"/>
                  <a:pt x="658" y="175"/>
                </a:cubicBezTo>
                <a:cubicBezTo>
                  <a:pt x="700" y="125"/>
                  <a:pt x="700" y="125"/>
                  <a:pt x="700" y="125"/>
                </a:cubicBezTo>
                <a:cubicBezTo>
                  <a:pt x="625" y="62"/>
                  <a:pt x="625" y="62"/>
                  <a:pt x="625" y="62"/>
                </a:cubicBezTo>
                <a:cubicBezTo>
                  <a:pt x="583" y="112"/>
                  <a:pt x="583" y="112"/>
                  <a:pt x="583" y="112"/>
                </a:cubicBezTo>
                <a:cubicBezTo>
                  <a:pt x="577" y="109"/>
                  <a:pt x="572" y="105"/>
                  <a:pt x="566" y="102"/>
                </a:cubicBezTo>
                <a:cubicBezTo>
                  <a:pt x="588" y="41"/>
                  <a:pt x="588" y="41"/>
                  <a:pt x="588" y="41"/>
                </a:cubicBezTo>
                <a:cubicBezTo>
                  <a:pt x="496" y="7"/>
                  <a:pt x="496" y="7"/>
                  <a:pt x="496" y="7"/>
                </a:cubicBezTo>
                <a:cubicBezTo>
                  <a:pt x="473" y="68"/>
                  <a:pt x="473" y="68"/>
                  <a:pt x="473" y="68"/>
                </a:cubicBezTo>
                <a:cubicBezTo>
                  <a:pt x="467" y="67"/>
                  <a:pt x="460" y="66"/>
                  <a:pt x="453" y="65"/>
                </a:cubicBezTo>
                <a:cubicBezTo>
                  <a:pt x="453" y="0"/>
                  <a:pt x="453" y="0"/>
                  <a:pt x="453" y="0"/>
                </a:cubicBezTo>
                <a:cubicBezTo>
                  <a:pt x="355" y="0"/>
                  <a:pt x="355" y="0"/>
                  <a:pt x="355" y="0"/>
                </a:cubicBezTo>
                <a:cubicBezTo>
                  <a:pt x="355" y="65"/>
                  <a:pt x="355" y="65"/>
                  <a:pt x="355" y="65"/>
                </a:cubicBezTo>
                <a:cubicBezTo>
                  <a:pt x="348" y="66"/>
                  <a:pt x="342" y="67"/>
                  <a:pt x="335" y="68"/>
                </a:cubicBezTo>
                <a:cubicBezTo>
                  <a:pt x="313" y="7"/>
                  <a:pt x="313" y="7"/>
                  <a:pt x="313" y="7"/>
                </a:cubicBezTo>
                <a:cubicBezTo>
                  <a:pt x="221" y="41"/>
                  <a:pt x="221" y="41"/>
                  <a:pt x="221" y="41"/>
                </a:cubicBezTo>
                <a:cubicBezTo>
                  <a:pt x="243" y="102"/>
                  <a:pt x="243" y="102"/>
                  <a:pt x="243" y="102"/>
                </a:cubicBezTo>
                <a:cubicBezTo>
                  <a:pt x="237" y="105"/>
                  <a:pt x="231" y="109"/>
                  <a:pt x="225" y="112"/>
                </a:cubicBezTo>
                <a:cubicBezTo>
                  <a:pt x="184" y="62"/>
                  <a:pt x="184" y="62"/>
                  <a:pt x="184" y="62"/>
                </a:cubicBezTo>
                <a:cubicBezTo>
                  <a:pt x="108" y="125"/>
                  <a:pt x="108" y="125"/>
                  <a:pt x="108" y="125"/>
                </a:cubicBezTo>
                <a:cubicBezTo>
                  <a:pt x="150" y="175"/>
                  <a:pt x="150" y="175"/>
                  <a:pt x="150" y="175"/>
                </a:cubicBezTo>
                <a:cubicBezTo>
                  <a:pt x="146" y="180"/>
                  <a:pt x="141" y="185"/>
                  <a:pt x="137" y="191"/>
                </a:cubicBezTo>
                <a:cubicBezTo>
                  <a:pt x="81" y="158"/>
                  <a:pt x="81" y="158"/>
                  <a:pt x="81" y="158"/>
                </a:cubicBezTo>
                <a:cubicBezTo>
                  <a:pt x="32" y="243"/>
                  <a:pt x="32" y="243"/>
                  <a:pt x="32" y="243"/>
                </a:cubicBezTo>
                <a:cubicBezTo>
                  <a:pt x="88" y="276"/>
                  <a:pt x="88" y="276"/>
                  <a:pt x="88" y="276"/>
                </a:cubicBezTo>
                <a:cubicBezTo>
                  <a:pt x="85" y="282"/>
                  <a:pt x="83" y="288"/>
                  <a:pt x="81" y="295"/>
                </a:cubicBezTo>
                <a:cubicBezTo>
                  <a:pt x="17" y="284"/>
                  <a:pt x="17" y="284"/>
                  <a:pt x="17" y="284"/>
                </a:cubicBezTo>
                <a:cubicBezTo>
                  <a:pt x="0" y="380"/>
                  <a:pt x="0" y="380"/>
                  <a:pt x="0" y="380"/>
                </a:cubicBezTo>
                <a:cubicBezTo>
                  <a:pt x="64" y="392"/>
                  <a:pt x="64" y="392"/>
                  <a:pt x="64" y="392"/>
                </a:cubicBezTo>
                <a:cubicBezTo>
                  <a:pt x="64" y="395"/>
                  <a:pt x="64" y="398"/>
                  <a:pt x="64" y="402"/>
                </a:cubicBezTo>
                <a:cubicBezTo>
                  <a:pt x="64" y="405"/>
                  <a:pt x="64" y="408"/>
                  <a:pt x="64" y="412"/>
                </a:cubicBezTo>
                <a:cubicBezTo>
                  <a:pt x="0" y="423"/>
                  <a:pt x="0" y="423"/>
                  <a:pt x="0" y="423"/>
                </a:cubicBezTo>
                <a:cubicBezTo>
                  <a:pt x="17" y="520"/>
                  <a:pt x="17" y="520"/>
                  <a:pt x="17" y="520"/>
                </a:cubicBezTo>
                <a:cubicBezTo>
                  <a:pt x="81" y="509"/>
                  <a:pt x="81" y="509"/>
                  <a:pt x="81" y="509"/>
                </a:cubicBezTo>
                <a:cubicBezTo>
                  <a:pt x="83" y="515"/>
                  <a:pt x="85" y="521"/>
                  <a:pt x="88" y="528"/>
                </a:cubicBezTo>
                <a:cubicBezTo>
                  <a:pt x="32" y="560"/>
                  <a:pt x="32" y="560"/>
                  <a:pt x="32" y="560"/>
                </a:cubicBezTo>
                <a:cubicBezTo>
                  <a:pt x="81" y="645"/>
                  <a:pt x="81" y="645"/>
                  <a:pt x="81" y="645"/>
                </a:cubicBezTo>
                <a:cubicBezTo>
                  <a:pt x="137" y="613"/>
                  <a:pt x="137" y="613"/>
                  <a:pt x="137" y="613"/>
                </a:cubicBezTo>
                <a:cubicBezTo>
                  <a:pt x="141" y="618"/>
                  <a:pt x="146" y="623"/>
                  <a:pt x="150" y="628"/>
                </a:cubicBezTo>
                <a:cubicBezTo>
                  <a:pt x="108" y="678"/>
                  <a:pt x="108" y="678"/>
                  <a:pt x="108" y="678"/>
                </a:cubicBezTo>
                <a:cubicBezTo>
                  <a:pt x="184" y="741"/>
                  <a:pt x="184" y="741"/>
                  <a:pt x="184" y="741"/>
                </a:cubicBezTo>
                <a:cubicBezTo>
                  <a:pt x="225" y="691"/>
                  <a:pt x="225" y="691"/>
                  <a:pt x="225" y="691"/>
                </a:cubicBezTo>
                <a:cubicBezTo>
                  <a:pt x="231" y="695"/>
                  <a:pt x="237" y="698"/>
                  <a:pt x="243" y="702"/>
                </a:cubicBezTo>
                <a:cubicBezTo>
                  <a:pt x="221" y="763"/>
                  <a:pt x="221" y="763"/>
                  <a:pt x="221" y="763"/>
                </a:cubicBezTo>
                <a:cubicBezTo>
                  <a:pt x="313" y="796"/>
                  <a:pt x="313" y="796"/>
                  <a:pt x="313" y="796"/>
                </a:cubicBezTo>
                <a:cubicBezTo>
                  <a:pt x="335" y="735"/>
                  <a:pt x="335" y="735"/>
                  <a:pt x="335" y="735"/>
                </a:cubicBezTo>
                <a:cubicBezTo>
                  <a:pt x="342" y="737"/>
                  <a:pt x="348" y="738"/>
                  <a:pt x="355" y="739"/>
                </a:cubicBezTo>
                <a:cubicBezTo>
                  <a:pt x="355" y="804"/>
                  <a:pt x="355" y="804"/>
                  <a:pt x="355" y="804"/>
                </a:cubicBezTo>
                <a:cubicBezTo>
                  <a:pt x="453" y="804"/>
                  <a:pt x="453" y="804"/>
                  <a:pt x="453" y="804"/>
                </a:cubicBezTo>
                <a:cubicBezTo>
                  <a:pt x="453" y="739"/>
                  <a:pt x="453" y="739"/>
                  <a:pt x="453" y="739"/>
                </a:cubicBezTo>
                <a:cubicBezTo>
                  <a:pt x="460" y="738"/>
                  <a:pt x="467" y="737"/>
                  <a:pt x="473" y="735"/>
                </a:cubicBezTo>
                <a:cubicBezTo>
                  <a:pt x="496" y="796"/>
                  <a:pt x="496" y="796"/>
                  <a:pt x="496" y="796"/>
                </a:cubicBezTo>
                <a:cubicBezTo>
                  <a:pt x="588" y="763"/>
                  <a:pt x="588" y="763"/>
                  <a:pt x="588" y="763"/>
                </a:cubicBezTo>
                <a:cubicBezTo>
                  <a:pt x="566" y="702"/>
                  <a:pt x="566" y="702"/>
                  <a:pt x="566" y="702"/>
                </a:cubicBezTo>
                <a:cubicBezTo>
                  <a:pt x="572" y="698"/>
                  <a:pt x="577" y="695"/>
                  <a:pt x="583" y="691"/>
                </a:cubicBezTo>
                <a:cubicBezTo>
                  <a:pt x="625" y="741"/>
                  <a:pt x="625" y="741"/>
                  <a:pt x="625" y="741"/>
                </a:cubicBezTo>
                <a:cubicBezTo>
                  <a:pt x="700" y="678"/>
                  <a:pt x="700" y="678"/>
                  <a:pt x="700" y="678"/>
                </a:cubicBezTo>
                <a:cubicBezTo>
                  <a:pt x="658" y="628"/>
                  <a:pt x="658" y="628"/>
                  <a:pt x="658" y="628"/>
                </a:cubicBezTo>
                <a:cubicBezTo>
                  <a:pt x="663" y="623"/>
                  <a:pt x="667" y="618"/>
                  <a:pt x="671" y="613"/>
                </a:cubicBezTo>
                <a:cubicBezTo>
                  <a:pt x="728" y="645"/>
                  <a:pt x="728" y="645"/>
                  <a:pt x="728" y="645"/>
                </a:cubicBezTo>
                <a:cubicBezTo>
                  <a:pt x="777" y="560"/>
                  <a:pt x="777" y="560"/>
                  <a:pt x="777" y="560"/>
                </a:cubicBezTo>
                <a:cubicBezTo>
                  <a:pt x="721" y="528"/>
                  <a:pt x="721" y="528"/>
                  <a:pt x="721" y="528"/>
                </a:cubicBezTo>
                <a:cubicBezTo>
                  <a:pt x="723" y="521"/>
                  <a:pt x="725" y="515"/>
                  <a:pt x="728" y="509"/>
                </a:cubicBezTo>
                <a:cubicBezTo>
                  <a:pt x="791" y="520"/>
                  <a:pt x="791" y="520"/>
                  <a:pt x="791" y="520"/>
                </a:cubicBezTo>
                <a:cubicBezTo>
                  <a:pt x="808" y="423"/>
                  <a:pt x="808" y="423"/>
                  <a:pt x="808" y="423"/>
                </a:cubicBezTo>
                <a:cubicBezTo>
                  <a:pt x="744" y="412"/>
                  <a:pt x="744" y="412"/>
                  <a:pt x="744" y="412"/>
                </a:cubicBezTo>
                <a:cubicBezTo>
                  <a:pt x="745" y="408"/>
                  <a:pt x="745" y="405"/>
                  <a:pt x="745" y="402"/>
                </a:cubicBezTo>
                <a:close/>
                <a:moveTo>
                  <a:pt x="665" y="229"/>
                </a:moveTo>
                <a:cubicBezTo>
                  <a:pt x="671" y="226"/>
                  <a:pt x="679" y="228"/>
                  <a:pt x="683" y="234"/>
                </a:cubicBezTo>
                <a:cubicBezTo>
                  <a:pt x="687" y="241"/>
                  <a:pt x="684" y="248"/>
                  <a:pt x="678" y="252"/>
                </a:cubicBezTo>
                <a:cubicBezTo>
                  <a:pt x="672" y="256"/>
                  <a:pt x="664" y="254"/>
                  <a:pt x="660" y="247"/>
                </a:cubicBezTo>
                <a:cubicBezTo>
                  <a:pt x="657" y="241"/>
                  <a:pt x="659" y="233"/>
                  <a:pt x="665" y="229"/>
                </a:cubicBezTo>
                <a:close/>
                <a:moveTo>
                  <a:pt x="591" y="151"/>
                </a:moveTo>
                <a:cubicBezTo>
                  <a:pt x="595" y="145"/>
                  <a:pt x="603" y="144"/>
                  <a:pt x="609" y="149"/>
                </a:cubicBezTo>
                <a:cubicBezTo>
                  <a:pt x="614" y="154"/>
                  <a:pt x="615" y="162"/>
                  <a:pt x="611" y="167"/>
                </a:cubicBezTo>
                <a:cubicBezTo>
                  <a:pt x="606" y="173"/>
                  <a:pt x="598" y="174"/>
                  <a:pt x="592" y="169"/>
                </a:cubicBezTo>
                <a:cubicBezTo>
                  <a:pt x="587" y="164"/>
                  <a:pt x="586" y="156"/>
                  <a:pt x="591" y="151"/>
                </a:cubicBezTo>
                <a:close/>
                <a:moveTo>
                  <a:pt x="493" y="102"/>
                </a:moveTo>
                <a:cubicBezTo>
                  <a:pt x="496" y="95"/>
                  <a:pt x="503" y="92"/>
                  <a:pt x="510" y="94"/>
                </a:cubicBezTo>
                <a:cubicBezTo>
                  <a:pt x="517" y="97"/>
                  <a:pt x="520" y="104"/>
                  <a:pt x="518" y="111"/>
                </a:cubicBezTo>
                <a:cubicBezTo>
                  <a:pt x="515" y="118"/>
                  <a:pt x="508" y="121"/>
                  <a:pt x="501" y="119"/>
                </a:cubicBezTo>
                <a:cubicBezTo>
                  <a:pt x="494" y="116"/>
                  <a:pt x="491" y="109"/>
                  <a:pt x="493" y="102"/>
                </a:cubicBezTo>
                <a:close/>
                <a:moveTo>
                  <a:pt x="399" y="77"/>
                </a:moveTo>
                <a:cubicBezTo>
                  <a:pt x="406" y="77"/>
                  <a:pt x="412" y="82"/>
                  <a:pt x="412" y="90"/>
                </a:cubicBezTo>
                <a:cubicBezTo>
                  <a:pt x="412" y="97"/>
                  <a:pt x="406" y="103"/>
                  <a:pt x="399" y="103"/>
                </a:cubicBezTo>
                <a:cubicBezTo>
                  <a:pt x="391" y="103"/>
                  <a:pt x="386" y="97"/>
                  <a:pt x="386" y="90"/>
                </a:cubicBezTo>
                <a:cubicBezTo>
                  <a:pt x="386" y="82"/>
                  <a:pt x="391" y="77"/>
                  <a:pt x="399" y="77"/>
                </a:cubicBezTo>
                <a:close/>
                <a:moveTo>
                  <a:pt x="288" y="98"/>
                </a:moveTo>
                <a:cubicBezTo>
                  <a:pt x="295" y="96"/>
                  <a:pt x="302" y="99"/>
                  <a:pt x="304" y="106"/>
                </a:cubicBezTo>
                <a:cubicBezTo>
                  <a:pt x="307" y="113"/>
                  <a:pt x="303" y="120"/>
                  <a:pt x="297" y="123"/>
                </a:cubicBezTo>
                <a:cubicBezTo>
                  <a:pt x="290" y="125"/>
                  <a:pt x="282" y="122"/>
                  <a:pt x="280" y="115"/>
                </a:cubicBezTo>
                <a:cubicBezTo>
                  <a:pt x="277" y="108"/>
                  <a:pt x="281" y="101"/>
                  <a:pt x="288" y="98"/>
                </a:cubicBezTo>
                <a:close/>
                <a:moveTo>
                  <a:pt x="191" y="156"/>
                </a:moveTo>
                <a:cubicBezTo>
                  <a:pt x="196" y="152"/>
                  <a:pt x="205" y="152"/>
                  <a:pt x="209" y="158"/>
                </a:cubicBezTo>
                <a:cubicBezTo>
                  <a:pt x="214" y="163"/>
                  <a:pt x="213" y="172"/>
                  <a:pt x="208" y="176"/>
                </a:cubicBezTo>
                <a:cubicBezTo>
                  <a:pt x="202" y="181"/>
                  <a:pt x="194" y="180"/>
                  <a:pt x="189" y="175"/>
                </a:cubicBezTo>
                <a:cubicBezTo>
                  <a:pt x="185" y="169"/>
                  <a:pt x="185" y="161"/>
                  <a:pt x="191" y="156"/>
                </a:cubicBezTo>
                <a:close/>
                <a:moveTo>
                  <a:pt x="83" y="351"/>
                </a:moveTo>
                <a:cubicBezTo>
                  <a:pt x="84" y="344"/>
                  <a:pt x="91" y="339"/>
                  <a:pt x="98" y="340"/>
                </a:cubicBezTo>
                <a:cubicBezTo>
                  <a:pt x="105" y="341"/>
                  <a:pt x="110" y="348"/>
                  <a:pt x="109" y="355"/>
                </a:cubicBezTo>
                <a:cubicBezTo>
                  <a:pt x="108" y="362"/>
                  <a:pt x="101" y="367"/>
                  <a:pt x="94" y="366"/>
                </a:cubicBezTo>
                <a:cubicBezTo>
                  <a:pt x="87" y="365"/>
                  <a:pt x="82" y="358"/>
                  <a:pt x="83" y="351"/>
                </a:cubicBezTo>
                <a:close/>
                <a:moveTo>
                  <a:pt x="100" y="474"/>
                </a:moveTo>
                <a:cubicBezTo>
                  <a:pt x="93" y="476"/>
                  <a:pt x="86" y="471"/>
                  <a:pt x="85" y="464"/>
                </a:cubicBezTo>
                <a:cubicBezTo>
                  <a:pt x="84" y="457"/>
                  <a:pt x="89" y="450"/>
                  <a:pt x="96" y="449"/>
                </a:cubicBezTo>
                <a:cubicBezTo>
                  <a:pt x="103" y="447"/>
                  <a:pt x="110" y="452"/>
                  <a:pt x="111" y="459"/>
                </a:cubicBezTo>
                <a:cubicBezTo>
                  <a:pt x="112" y="466"/>
                  <a:pt x="107" y="473"/>
                  <a:pt x="100" y="474"/>
                </a:cubicBezTo>
                <a:close/>
                <a:moveTo>
                  <a:pt x="120" y="244"/>
                </a:moveTo>
                <a:cubicBezTo>
                  <a:pt x="124" y="238"/>
                  <a:pt x="131" y="236"/>
                  <a:pt x="138" y="239"/>
                </a:cubicBezTo>
                <a:cubicBezTo>
                  <a:pt x="144" y="243"/>
                  <a:pt x="146" y="251"/>
                  <a:pt x="143" y="257"/>
                </a:cubicBezTo>
                <a:cubicBezTo>
                  <a:pt x="139" y="263"/>
                  <a:pt x="131" y="266"/>
                  <a:pt x="125" y="262"/>
                </a:cubicBezTo>
                <a:cubicBezTo>
                  <a:pt x="118" y="258"/>
                  <a:pt x="116" y="250"/>
                  <a:pt x="120" y="244"/>
                </a:cubicBezTo>
                <a:close/>
                <a:moveTo>
                  <a:pt x="143" y="574"/>
                </a:moveTo>
                <a:cubicBezTo>
                  <a:pt x="137" y="578"/>
                  <a:pt x="129" y="575"/>
                  <a:pt x="126" y="569"/>
                </a:cubicBezTo>
                <a:cubicBezTo>
                  <a:pt x="122" y="563"/>
                  <a:pt x="124" y="555"/>
                  <a:pt x="130" y="551"/>
                </a:cubicBezTo>
                <a:cubicBezTo>
                  <a:pt x="137" y="548"/>
                  <a:pt x="145" y="550"/>
                  <a:pt x="148" y="556"/>
                </a:cubicBezTo>
                <a:cubicBezTo>
                  <a:pt x="152" y="562"/>
                  <a:pt x="150" y="570"/>
                  <a:pt x="143" y="574"/>
                </a:cubicBezTo>
                <a:close/>
                <a:moveTo>
                  <a:pt x="218" y="653"/>
                </a:moveTo>
                <a:cubicBezTo>
                  <a:pt x="213" y="658"/>
                  <a:pt x="205" y="659"/>
                  <a:pt x="200" y="654"/>
                </a:cubicBezTo>
                <a:cubicBezTo>
                  <a:pt x="194" y="650"/>
                  <a:pt x="193" y="642"/>
                  <a:pt x="198" y="636"/>
                </a:cubicBezTo>
                <a:cubicBezTo>
                  <a:pt x="203" y="630"/>
                  <a:pt x="211" y="630"/>
                  <a:pt x="216" y="634"/>
                </a:cubicBezTo>
                <a:cubicBezTo>
                  <a:pt x="222" y="639"/>
                  <a:pt x="223" y="647"/>
                  <a:pt x="218" y="653"/>
                </a:cubicBezTo>
                <a:close/>
                <a:moveTo>
                  <a:pt x="315" y="701"/>
                </a:moveTo>
                <a:cubicBezTo>
                  <a:pt x="313" y="708"/>
                  <a:pt x="305" y="712"/>
                  <a:pt x="298" y="709"/>
                </a:cubicBezTo>
                <a:cubicBezTo>
                  <a:pt x="292" y="707"/>
                  <a:pt x="288" y="699"/>
                  <a:pt x="291" y="692"/>
                </a:cubicBezTo>
                <a:cubicBezTo>
                  <a:pt x="293" y="686"/>
                  <a:pt x="301" y="682"/>
                  <a:pt x="307" y="685"/>
                </a:cubicBezTo>
                <a:cubicBezTo>
                  <a:pt x="314" y="687"/>
                  <a:pt x="318" y="695"/>
                  <a:pt x="315" y="701"/>
                </a:cubicBezTo>
                <a:close/>
                <a:moveTo>
                  <a:pt x="410" y="727"/>
                </a:moveTo>
                <a:cubicBezTo>
                  <a:pt x="403" y="727"/>
                  <a:pt x="397" y="721"/>
                  <a:pt x="397" y="714"/>
                </a:cubicBezTo>
                <a:cubicBezTo>
                  <a:pt x="397" y="707"/>
                  <a:pt x="403" y="701"/>
                  <a:pt x="410" y="701"/>
                </a:cubicBezTo>
                <a:cubicBezTo>
                  <a:pt x="417" y="701"/>
                  <a:pt x="423" y="707"/>
                  <a:pt x="423" y="714"/>
                </a:cubicBezTo>
                <a:cubicBezTo>
                  <a:pt x="423" y="721"/>
                  <a:pt x="417" y="727"/>
                  <a:pt x="410" y="727"/>
                </a:cubicBezTo>
                <a:close/>
                <a:moveTo>
                  <a:pt x="521" y="705"/>
                </a:moveTo>
                <a:cubicBezTo>
                  <a:pt x="514" y="708"/>
                  <a:pt x="506" y="704"/>
                  <a:pt x="504" y="697"/>
                </a:cubicBezTo>
                <a:cubicBezTo>
                  <a:pt x="502" y="691"/>
                  <a:pt x="505" y="683"/>
                  <a:pt x="512" y="681"/>
                </a:cubicBezTo>
                <a:cubicBezTo>
                  <a:pt x="519" y="678"/>
                  <a:pt x="526" y="682"/>
                  <a:pt x="529" y="689"/>
                </a:cubicBezTo>
                <a:cubicBezTo>
                  <a:pt x="531" y="695"/>
                  <a:pt x="528" y="703"/>
                  <a:pt x="521" y="705"/>
                </a:cubicBezTo>
                <a:close/>
                <a:moveTo>
                  <a:pt x="618" y="647"/>
                </a:moveTo>
                <a:cubicBezTo>
                  <a:pt x="612" y="652"/>
                  <a:pt x="604" y="651"/>
                  <a:pt x="599" y="646"/>
                </a:cubicBezTo>
                <a:cubicBezTo>
                  <a:pt x="595" y="640"/>
                  <a:pt x="595" y="632"/>
                  <a:pt x="601" y="627"/>
                </a:cubicBezTo>
                <a:cubicBezTo>
                  <a:pt x="606" y="622"/>
                  <a:pt x="615" y="623"/>
                  <a:pt x="619" y="629"/>
                </a:cubicBezTo>
                <a:cubicBezTo>
                  <a:pt x="624" y="634"/>
                  <a:pt x="623" y="642"/>
                  <a:pt x="618" y="647"/>
                </a:cubicBezTo>
                <a:close/>
                <a:moveTo>
                  <a:pt x="655" y="478"/>
                </a:moveTo>
                <a:cubicBezTo>
                  <a:pt x="614" y="471"/>
                  <a:pt x="614" y="471"/>
                  <a:pt x="614" y="471"/>
                </a:cubicBezTo>
                <a:cubicBezTo>
                  <a:pt x="612" y="475"/>
                  <a:pt x="611" y="479"/>
                  <a:pt x="609" y="483"/>
                </a:cubicBezTo>
                <a:cubicBezTo>
                  <a:pt x="645" y="504"/>
                  <a:pt x="645" y="504"/>
                  <a:pt x="645" y="504"/>
                </a:cubicBezTo>
                <a:cubicBezTo>
                  <a:pt x="614" y="559"/>
                  <a:pt x="614" y="559"/>
                  <a:pt x="614" y="559"/>
                </a:cubicBezTo>
                <a:cubicBezTo>
                  <a:pt x="577" y="538"/>
                  <a:pt x="577" y="538"/>
                  <a:pt x="577" y="538"/>
                </a:cubicBezTo>
                <a:cubicBezTo>
                  <a:pt x="575" y="542"/>
                  <a:pt x="572" y="545"/>
                  <a:pt x="569" y="548"/>
                </a:cubicBezTo>
                <a:cubicBezTo>
                  <a:pt x="596" y="581"/>
                  <a:pt x="596" y="581"/>
                  <a:pt x="596" y="581"/>
                </a:cubicBezTo>
                <a:cubicBezTo>
                  <a:pt x="547" y="621"/>
                  <a:pt x="547" y="621"/>
                  <a:pt x="547" y="621"/>
                </a:cubicBezTo>
                <a:cubicBezTo>
                  <a:pt x="520" y="589"/>
                  <a:pt x="520" y="589"/>
                  <a:pt x="520" y="589"/>
                </a:cubicBezTo>
                <a:cubicBezTo>
                  <a:pt x="516" y="592"/>
                  <a:pt x="513" y="594"/>
                  <a:pt x="509" y="596"/>
                </a:cubicBezTo>
                <a:cubicBezTo>
                  <a:pt x="523" y="635"/>
                  <a:pt x="523" y="635"/>
                  <a:pt x="523" y="635"/>
                </a:cubicBezTo>
                <a:cubicBezTo>
                  <a:pt x="463" y="657"/>
                  <a:pt x="463" y="657"/>
                  <a:pt x="463" y="657"/>
                </a:cubicBezTo>
                <a:cubicBezTo>
                  <a:pt x="449" y="618"/>
                  <a:pt x="449" y="618"/>
                  <a:pt x="449" y="618"/>
                </a:cubicBezTo>
                <a:cubicBezTo>
                  <a:pt x="445" y="618"/>
                  <a:pt x="440" y="619"/>
                  <a:pt x="436" y="620"/>
                </a:cubicBezTo>
                <a:cubicBezTo>
                  <a:pt x="436" y="662"/>
                  <a:pt x="436" y="662"/>
                  <a:pt x="436" y="662"/>
                </a:cubicBezTo>
                <a:cubicBezTo>
                  <a:pt x="372" y="662"/>
                  <a:pt x="372" y="662"/>
                  <a:pt x="372" y="662"/>
                </a:cubicBezTo>
                <a:cubicBezTo>
                  <a:pt x="372" y="620"/>
                  <a:pt x="372" y="620"/>
                  <a:pt x="372" y="620"/>
                </a:cubicBezTo>
                <a:cubicBezTo>
                  <a:pt x="368" y="619"/>
                  <a:pt x="364" y="618"/>
                  <a:pt x="360" y="618"/>
                </a:cubicBezTo>
                <a:cubicBezTo>
                  <a:pt x="345" y="657"/>
                  <a:pt x="345" y="657"/>
                  <a:pt x="345" y="657"/>
                </a:cubicBezTo>
                <a:cubicBezTo>
                  <a:pt x="285" y="635"/>
                  <a:pt x="285" y="635"/>
                  <a:pt x="285" y="635"/>
                </a:cubicBezTo>
                <a:cubicBezTo>
                  <a:pt x="300" y="596"/>
                  <a:pt x="300" y="596"/>
                  <a:pt x="300" y="596"/>
                </a:cubicBezTo>
                <a:cubicBezTo>
                  <a:pt x="296" y="594"/>
                  <a:pt x="292" y="592"/>
                  <a:pt x="288" y="589"/>
                </a:cubicBezTo>
                <a:cubicBezTo>
                  <a:pt x="261" y="621"/>
                  <a:pt x="261" y="621"/>
                  <a:pt x="261" y="621"/>
                </a:cubicBezTo>
                <a:cubicBezTo>
                  <a:pt x="213" y="581"/>
                  <a:pt x="213" y="581"/>
                  <a:pt x="213" y="581"/>
                </a:cubicBezTo>
                <a:cubicBezTo>
                  <a:pt x="240" y="548"/>
                  <a:pt x="240" y="548"/>
                  <a:pt x="240" y="548"/>
                </a:cubicBezTo>
                <a:cubicBezTo>
                  <a:pt x="237" y="545"/>
                  <a:pt x="234" y="542"/>
                  <a:pt x="231" y="538"/>
                </a:cubicBezTo>
                <a:cubicBezTo>
                  <a:pt x="195" y="559"/>
                  <a:pt x="195" y="559"/>
                  <a:pt x="195" y="559"/>
                </a:cubicBezTo>
                <a:cubicBezTo>
                  <a:pt x="163" y="504"/>
                  <a:pt x="163" y="504"/>
                  <a:pt x="163" y="504"/>
                </a:cubicBezTo>
                <a:cubicBezTo>
                  <a:pt x="199" y="483"/>
                  <a:pt x="199" y="483"/>
                  <a:pt x="199" y="483"/>
                </a:cubicBezTo>
                <a:cubicBezTo>
                  <a:pt x="198" y="479"/>
                  <a:pt x="196" y="475"/>
                  <a:pt x="195" y="471"/>
                </a:cubicBezTo>
                <a:cubicBezTo>
                  <a:pt x="154" y="478"/>
                  <a:pt x="154" y="478"/>
                  <a:pt x="154" y="478"/>
                </a:cubicBezTo>
                <a:cubicBezTo>
                  <a:pt x="143" y="416"/>
                  <a:pt x="143" y="416"/>
                  <a:pt x="143" y="416"/>
                </a:cubicBezTo>
                <a:cubicBezTo>
                  <a:pt x="184" y="408"/>
                  <a:pt x="184" y="408"/>
                  <a:pt x="184" y="408"/>
                </a:cubicBezTo>
                <a:cubicBezTo>
                  <a:pt x="184" y="406"/>
                  <a:pt x="184" y="404"/>
                  <a:pt x="184" y="402"/>
                </a:cubicBezTo>
                <a:cubicBezTo>
                  <a:pt x="184" y="400"/>
                  <a:pt x="184" y="397"/>
                  <a:pt x="184" y="395"/>
                </a:cubicBezTo>
                <a:cubicBezTo>
                  <a:pt x="143" y="388"/>
                  <a:pt x="143" y="388"/>
                  <a:pt x="143" y="388"/>
                </a:cubicBezTo>
                <a:cubicBezTo>
                  <a:pt x="154" y="325"/>
                  <a:pt x="154" y="325"/>
                  <a:pt x="154" y="325"/>
                </a:cubicBezTo>
                <a:cubicBezTo>
                  <a:pt x="195" y="333"/>
                  <a:pt x="195" y="333"/>
                  <a:pt x="195" y="333"/>
                </a:cubicBezTo>
                <a:cubicBezTo>
                  <a:pt x="196" y="328"/>
                  <a:pt x="198" y="324"/>
                  <a:pt x="199" y="320"/>
                </a:cubicBezTo>
                <a:cubicBezTo>
                  <a:pt x="163" y="299"/>
                  <a:pt x="163" y="299"/>
                  <a:pt x="163" y="299"/>
                </a:cubicBezTo>
                <a:cubicBezTo>
                  <a:pt x="195" y="244"/>
                  <a:pt x="195" y="244"/>
                  <a:pt x="195" y="244"/>
                </a:cubicBezTo>
                <a:cubicBezTo>
                  <a:pt x="231" y="265"/>
                  <a:pt x="231" y="265"/>
                  <a:pt x="231" y="265"/>
                </a:cubicBezTo>
                <a:cubicBezTo>
                  <a:pt x="234" y="262"/>
                  <a:pt x="237" y="258"/>
                  <a:pt x="240" y="255"/>
                </a:cubicBezTo>
                <a:cubicBezTo>
                  <a:pt x="213" y="223"/>
                  <a:pt x="213" y="223"/>
                  <a:pt x="213" y="223"/>
                </a:cubicBezTo>
                <a:cubicBezTo>
                  <a:pt x="261" y="182"/>
                  <a:pt x="261" y="182"/>
                  <a:pt x="261" y="182"/>
                </a:cubicBezTo>
                <a:cubicBezTo>
                  <a:pt x="288" y="214"/>
                  <a:pt x="288" y="214"/>
                  <a:pt x="288" y="214"/>
                </a:cubicBezTo>
                <a:cubicBezTo>
                  <a:pt x="292" y="212"/>
                  <a:pt x="296" y="210"/>
                  <a:pt x="300" y="208"/>
                </a:cubicBezTo>
                <a:cubicBezTo>
                  <a:pt x="285" y="168"/>
                  <a:pt x="285" y="168"/>
                  <a:pt x="285" y="168"/>
                </a:cubicBezTo>
                <a:cubicBezTo>
                  <a:pt x="345" y="146"/>
                  <a:pt x="345" y="146"/>
                  <a:pt x="345" y="146"/>
                </a:cubicBezTo>
                <a:cubicBezTo>
                  <a:pt x="359" y="186"/>
                  <a:pt x="359" y="186"/>
                  <a:pt x="359" y="186"/>
                </a:cubicBezTo>
                <a:cubicBezTo>
                  <a:pt x="364" y="185"/>
                  <a:pt x="368" y="184"/>
                  <a:pt x="372" y="184"/>
                </a:cubicBezTo>
                <a:cubicBezTo>
                  <a:pt x="372" y="142"/>
                  <a:pt x="372" y="142"/>
                  <a:pt x="372" y="142"/>
                </a:cubicBezTo>
                <a:cubicBezTo>
                  <a:pt x="436" y="142"/>
                  <a:pt x="436" y="142"/>
                  <a:pt x="436" y="142"/>
                </a:cubicBezTo>
                <a:cubicBezTo>
                  <a:pt x="436" y="184"/>
                  <a:pt x="436" y="184"/>
                  <a:pt x="436" y="184"/>
                </a:cubicBezTo>
                <a:cubicBezTo>
                  <a:pt x="440" y="184"/>
                  <a:pt x="445" y="185"/>
                  <a:pt x="449" y="186"/>
                </a:cubicBezTo>
                <a:cubicBezTo>
                  <a:pt x="463" y="146"/>
                  <a:pt x="463" y="146"/>
                  <a:pt x="463" y="146"/>
                </a:cubicBezTo>
                <a:cubicBezTo>
                  <a:pt x="523" y="168"/>
                  <a:pt x="523" y="168"/>
                  <a:pt x="523" y="168"/>
                </a:cubicBezTo>
                <a:cubicBezTo>
                  <a:pt x="509" y="208"/>
                  <a:pt x="509" y="208"/>
                  <a:pt x="509" y="208"/>
                </a:cubicBezTo>
                <a:cubicBezTo>
                  <a:pt x="513" y="210"/>
                  <a:pt x="516" y="212"/>
                  <a:pt x="520" y="214"/>
                </a:cubicBezTo>
                <a:cubicBezTo>
                  <a:pt x="547" y="182"/>
                  <a:pt x="547" y="182"/>
                  <a:pt x="547" y="182"/>
                </a:cubicBezTo>
                <a:cubicBezTo>
                  <a:pt x="596" y="223"/>
                  <a:pt x="596" y="223"/>
                  <a:pt x="596" y="223"/>
                </a:cubicBezTo>
                <a:cubicBezTo>
                  <a:pt x="569" y="255"/>
                  <a:pt x="569" y="255"/>
                  <a:pt x="569" y="255"/>
                </a:cubicBezTo>
                <a:cubicBezTo>
                  <a:pt x="572" y="258"/>
                  <a:pt x="575" y="262"/>
                  <a:pt x="577" y="265"/>
                </a:cubicBezTo>
                <a:cubicBezTo>
                  <a:pt x="614" y="244"/>
                  <a:pt x="614" y="244"/>
                  <a:pt x="614" y="244"/>
                </a:cubicBezTo>
                <a:cubicBezTo>
                  <a:pt x="645" y="299"/>
                  <a:pt x="645" y="299"/>
                  <a:pt x="645" y="299"/>
                </a:cubicBezTo>
                <a:cubicBezTo>
                  <a:pt x="609" y="320"/>
                  <a:pt x="609" y="320"/>
                  <a:pt x="609" y="320"/>
                </a:cubicBezTo>
                <a:cubicBezTo>
                  <a:pt x="611" y="324"/>
                  <a:pt x="612" y="328"/>
                  <a:pt x="614" y="333"/>
                </a:cubicBezTo>
                <a:cubicBezTo>
                  <a:pt x="655" y="325"/>
                  <a:pt x="655" y="325"/>
                  <a:pt x="655" y="325"/>
                </a:cubicBezTo>
                <a:cubicBezTo>
                  <a:pt x="666" y="388"/>
                  <a:pt x="666" y="388"/>
                  <a:pt x="666" y="388"/>
                </a:cubicBezTo>
                <a:cubicBezTo>
                  <a:pt x="625" y="395"/>
                  <a:pt x="625" y="395"/>
                  <a:pt x="625" y="395"/>
                </a:cubicBezTo>
                <a:cubicBezTo>
                  <a:pt x="625" y="397"/>
                  <a:pt x="625" y="400"/>
                  <a:pt x="625" y="402"/>
                </a:cubicBezTo>
                <a:cubicBezTo>
                  <a:pt x="625" y="404"/>
                  <a:pt x="625" y="406"/>
                  <a:pt x="625" y="408"/>
                </a:cubicBezTo>
                <a:cubicBezTo>
                  <a:pt x="666" y="416"/>
                  <a:pt x="666" y="416"/>
                  <a:pt x="666" y="416"/>
                </a:cubicBezTo>
                <a:lnTo>
                  <a:pt x="655" y="478"/>
                </a:lnTo>
                <a:close/>
                <a:moveTo>
                  <a:pt x="689" y="559"/>
                </a:moveTo>
                <a:cubicBezTo>
                  <a:pt x="685" y="566"/>
                  <a:pt x="677" y="568"/>
                  <a:pt x="671" y="564"/>
                </a:cubicBezTo>
                <a:cubicBezTo>
                  <a:pt x="665" y="561"/>
                  <a:pt x="662" y="553"/>
                  <a:pt x="666" y="546"/>
                </a:cubicBezTo>
                <a:cubicBezTo>
                  <a:pt x="670" y="540"/>
                  <a:pt x="678" y="538"/>
                  <a:pt x="684" y="542"/>
                </a:cubicBezTo>
                <a:cubicBezTo>
                  <a:pt x="690" y="545"/>
                  <a:pt x="692" y="553"/>
                  <a:pt x="689" y="559"/>
                </a:cubicBezTo>
                <a:close/>
                <a:moveTo>
                  <a:pt x="708" y="329"/>
                </a:moveTo>
                <a:cubicBezTo>
                  <a:pt x="715" y="328"/>
                  <a:pt x="722" y="333"/>
                  <a:pt x="723" y="340"/>
                </a:cubicBezTo>
                <a:cubicBezTo>
                  <a:pt x="725" y="347"/>
                  <a:pt x="720" y="354"/>
                  <a:pt x="713" y="355"/>
                </a:cubicBezTo>
                <a:cubicBezTo>
                  <a:pt x="706" y="356"/>
                  <a:pt x="699" y="351"/>
                  <a:pt x="698" y="344"/>
                </a:cubicBezTo>
                <a:cubicBezTo>
                  <a:pt x="696" y="337"/>
                  <a:pt x="701" y="330"/>
                  <a:pt x="708" y="329"/>
                </a:cubicBezTo>
                <a:close/>
                <a:moveTo>
                  <a:pt x="725" y="453"/>
                </a:moveTo>
                <a:cubicBezTo>
                  <a:pt x="724" y="460"/>
                  <a:pt x="717" y="464"/>
                  <a:pt x="710" y="463"/>
                </a:cubicBezTo>
                <a:cubicBezTo>
                  <a:pt x="703" y="462"/>
                  <a:pt x="698" y="455"/>
                  <a:pt x="700" y="448"/>
                </a:cubicBezTo>
                <a:cubicBezTo>
                  <a:pt x="701" y="441"/>
                  <a:pt x="708" y="436"/>
                  <a:pt x="715" y="437"/>
                </a:cubicBezTo>
                <a:cubicBezTo>
                  <a:pt x="722" y="439"/>
                  <a:pt x="727" y="445"/>
                  <a:pt x="725" y="453"/>
                </a:cubicBezTo>
                <a:close/>
              </a:path>
            </a:pathLst>
          </a:custGeom>
          <a:solidFill>
            <a:schemeClr val="tx1">
              <a:lumMod val="75000"/>
              <a:lumOff val="25000"/>
              <a:alpha val="5000"/>
            </a:schemeClr>
          </a:solidFill>
          <a:ln>
            <a:noFill/>
          </a:ln>
        </p:spPr>
        <p:txBody>
          <a:bodyPr/>
          <a:lstStyle/>
          <a:p>
            <a:pPr fontAlgn="base">
              <a:spcBef>
                <a:spcPct val="0"/>
              </a:spcBef>
              <a:spcAft>
                <a:spcPct val="0"/>
              </a:spcAft>
              <a:defRPr/>
            </a:pPr>
            <a:endParaRPr lang="zh-CN" altLang="en-US">
              <a:solidFill>
                <a:prstClr val="black"/>
              </a:solidFill>
            </a:endParaRPr>
          </a:p>
        </p:txBody>
      </p:sp>
      <p:sp>
        <p:nvSpPr>
          <p:cNvPr id="10" name="矩形 9"/>
          <p:cNvSpPr/>
          <p:nvPr/>
        </p:nvSpPr>
        <p:spPr>
          <a:xfrm>
            <a:off x="0" y="2605108"/>
            <a:ext cx="9144000" cy="1879600"/>
          </a:xfrm>
          <a:prstGeom prst="rect">
            <a:avLst/>
          </a:prstGeom>
          <a:solidFill>
            <a:srgbClr val="3991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75" name="TextBox 74"/>
          <p:cNvSpPr txBox="1"/>
          <p:nvPr/>
        </p:nvSpPr>
        <p:spPr>
          <a:xfrm>
            <a:off x="2423825" y="3188531"/>
            <a:ext cx="3600400" cy="65659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lnSpc>
                <a:spcPts val="4400"/>
              </a:lnSpc>
              <a:spcBef>
                <a:spcPct val="0"/>
              </a:spcBef>
              <a:buFont typeface="Arial" panose="020B0604020202020204" pitchFamily="34" charset="0"/>
              <a:buNone/>
            </a:pPr>
            <a:r>
              <a:rPr lang="zh-CN" altLang="en-US" sz="4000" b="1" dirty="0">
                <a:solidFill>
                  <a:prstClr val="white"/>
                </a:solidFill>
                <a:latin typeface="Modern No. 20" panose="02070704070505020303" pitchFamily="18" charset="0"/>
                <a:ea typeface="微软雅黑" panose="020B0503020204020204" pitchFamily="34" charset="-122"/>
              </a:rPr>
              <a:t>     谢谢！</a:t>
            </a:r>
            <a:endParaRPr lang="en-US" altLang="zh-CN" sz="4000" b="1" dirty="0">
              <a:solidFill>
                <a:prstClr val="white"/>
              </a:solidFill>
              <a:latin typeface="Modern No. 20" panose="02070704070505020303" pitchFamily="18" charset="0"/>
              <a:ea typeface="微软雅黑" panose="020B0503020204020204" pitchFamily="34" charset="-122"/>
            </a:endParaRPr>
          </a:p>
        </p:txBody>
      </p:sp>
      <p:grpSp>
        <p:nvGrpSpPr>
          <p:cNvPr id="79" name="组合 78"/>
          <p:cNvGrpSpPr/>
          <p:nvPr/>
        </p:nvGrpSpPr>
        <p:grpSpPr>
          <a:xfrm>
            <a:off x="1876639" y="2247686"/>
            <a:ext cx="2093912" cy="2785533"/>
            <a:chOff x="6228184" y="634477"/>
            <a:chExt cx="1147603" cy="1145185"/>
          </a:xfrm>
          <a:solidFill>
            <a:schemeClr val="bg1">
              <a:alpha val="0"/>
            </a:schemeClr>
          </a:solidFill>
          <a:effectLst>
            <a:outerShdw blurRad="50800" dist="38100" dir="2700000" algn="tl" rotWithShape="0">
              <a:prstClr val="black">
                <a:alpha val="40000"/>
              </a:prstClr>
            </a:outerShdw>
          </a:effectLst>
        </p:grpSpPr>
        <p:sp>
          <p:nvSpPr>
            <p:cNvPr id="80" name="Freeform 16"/>
            <p:cNvSpPr>
              <a:spLocks noEditPoints="1"/>
            </p:cNvSpPr>
            <p:nvPr/>
          </p:nvSpPr>
          <p:spPr bwMode="auto">
            <a:xfrm>
              <a:off x="6359995" y="766288"/>
              <a:ext cx="885190" cy="881563"/>
            </a:xfrm>
            <a:custGeom>
              <a:avLst/>
              <a:gdLst>
                <a:gd name="T0" fmla="*/ 155 w 310"/>
                <a:gd name="T1" fmla="*/ 0 h 309"/>
                <a:gd name="T2" fmla="*/ 0 w 310"/>
                <a:gd name="T3" fmla="*/ 155 h 309"/>
                <a:gd name="T4" fmla="*/ 155 w 310"/>
                <a:gd name="T5" fmla="*/ 309 h 309"/>
                <a:gd name="T6" fmla="*/ 310 w 310"/>
                <a:gd name="T7" fmla="*/ 155 h 309"/>
                <a:gd name="T8" fmla="*/ 155 w 310"/>
                <a:gd name="T9" fmla="*/ 0 h 309"/>
                <a:gd name="T10" fmla="*/ 155 w 310"/>
                <a:gd name="T11" fmla="*/ 262 h 309"/>
                <a:gd name="T12" fmla="*/ 48 w 310"/>
                <a:gd name="T13" fmla="*/ 155 h 309"/>
                <a:gd name="T14" fmla="*/ 155 w 310"/>
                <a:gd name="T15" fmla="*/ 47 h 309"/>
                <a:gd name="T16" fmla="*/ 262 w 310"/>
                <a:gd name="T17" fmla="*/ 155 h 309"/>
                <a:gd name="T18" fmla="*/ 155 w 310"/>
                <a:gd name="T19" fmla="*/ 26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309">
                  <a:moveTo>
                    <a:pt x="155" y="0"/>
                  </a:moveTo>
                  <a:cubicBezTo>
                    <a:pt x="69" y="0"/>
                    <a:pt x="0" y="69"/>
                    <a:pt x="0" y="155"/>
                  </a:cubicBezTo>
                  <a:cubicBezTo>
                    <a:pt x="0" y="240"/>
                    <a:pt x="69" y="309"/>
                    <a:pt x="155" y="309"/>
                  </a:cubicBezTo>
                  <a:cubicBezTo>
                    <a:pt x="240" y="309"/>
                    <a:pt x="310" y="240"/>
                    <a:pt x="310" y="155"/>
                  </a:cubicBezTo>
                  <a:cubicBezTo>
                    <a:pt x="310" y="69"/>
                    <a:pt x="240" y="0"/>
                    <a:pt x="155" y="0"/>
                  </a:cubicBezTo>
                  <a:close/>
                  <a:moveTo>
                    <a:pt x="155" y="262"/>
                  </a:moveTo>
                  <a:cubicBezTo>
                    <a:pt x="96" y="262"/>
                    <a:pt x="48" y="214"/>
                    <a:pt x="48" y="155"/>
                  </a:cubicBezTo>
                  <a:cubicBezTo>
                    <a:pt x="48" y="95"/>
                    <a:pt x="96" y="47"/>
                    <a:pt x="155" y="47"/>
                  </a:cubicBezTo>
                  <a:cubicBezTo>
                    <a:pt x="214" y="47"/>
                    <a:pt x="262" y="95"/>
                    <a:pt x="262" y="155"/>
                  </a:cubicBezTo>
                  <a:cubicBezTo>
                    <a:pt x="262" y="214"/>
                    <a:pt x="214" y="262"/>
                    <a:pt x="155" y="26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1" name="Freeform 17"/>
            <p:cNvSpPr/>
            <p:nvPr/>
          </p:nvSpPr>
          <p:spPr bwMode="auto">
            <a:xfrm>
              <a:off x="6745754" y="634477"/>
              <a:ext cx="113672" cy="142695"/>
            </a:xfrm>
            <a:custGeom>
              <a:avLst/>
              <a:gdLst>
                <a:gd name="T0" fmla="*/ 75 w 94"/>
                <a:gd name="T1" fmla="*/ 0 h 118"/>
                <a:gd name="T2" fmla="*/ 75 w 94"/>
                <a:gd name="T3" fmla="*/ 0 h 118"/>
                <a:gd name="T4" fmla="*/ 19 w 94"/>
                <a:gd name="T5" fmla="*/ 0 h 118"/>
                <a:gd name="T6" fmla="*/ 16 w 94"/>
                <a:gd name="T7" fmla="*/ 0 h 118"/>
                <a:gd name="T8" fmla="*/ 0 w 94"/>
                <a:gd name="T9" fmla="*/ 118 h 118"/>
                <a:gd name="T10" fmla="*/ 19 w 94"/>
                <a:gd name="T11" fmla="*/ 118 h 118"/>
                <a:gd name="T12" fmla="*/ 75 w 94"/>
                <a:gd name="T13" fmla="*/ 118 h 118"/>
                <a:gd name="T14" fmla="*/ 94 w 94"/>
                <a:gd name="T15" fmla="*/ 118 h 118"/>
                <a:gd name="T16" fmla="*/ 75 w 94"/>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75" y="0"/>
                  </a:moveTo>
                  <a:lnTo>
                    <a:pt x="75" y="0"/>
                  </a:lnTo>
                  <a:lnTo>
                    <a:pt x="19" y="0"/>
                  </a:lnTo>
                  <a:lnTo>
                    <a:pt x="16" y="0"/>
                  </a:lnTo>
                  <a:lnTo>
                    <a:pt x="0" y="118"/>
                  </a:lnTo>
                  <a:lnTo>
                    <a:pt x="19" y="118"/>
                  </a:lnTo>
                  <a:lnTo>
                    <a:pt x="75" y="118"/>
                  </a:lnTo>
                  <a:lnTo>
                    <a:pt x="94" y="118"/>
                  </a:lnTo>
                  <a:lnTo>
                    <a:pt x="75"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2" name="Freeform 18"/>
            <p:cNvSpPr/>
            <p:nvPr/>
          </p:nvSpPr>
          <p:spPr bwMode="auto">
            <a:xfrm>
              <a:off x="6485760" y="691313"/>
              <a:ext cx="151159" cy="171717"/>
            </a:xfrm>
            <a:custGeom>
              <a:avLst/>
              <a:gdLst>
                <a:gd name="T0" fmla="*/ 49 w 125"/>
                <a:gd name="T1" fmla="*/ 0 h 142"/>
                <a:gd name="T2" fmla="*/ 49 w 125"/>
                <a:gd name="T3" fmla="*/ 0 h 142"/>
                <a:gd name="T4" fmla="*/ 0 w 125"/>
                <a:gd name="T5" fmla="*/ 31 h 142"/>
                <a:gd name="T6" fmla="*/ 0 w 125"/>
                <a:gd name="T7" fmla="*/ 31 h 142"/>
                <a:gd name="T8" fmla="*/ 45 w 125"/>
                <a:gd name="T9" fmla="*/ 142 h 142"/>
                <a:gd name="T10" fmla="*/ 59 w 125"/>
                <a:gd name="T11" fmla="*/ 135 h 142"/>
                <a:gd name="T12" fmla="*/ 108 w 125"/>
                <a:gd name="T13" fmla="*/ 104 h 142"/>
                <a:gd name="T14" fmla="*/ 125 w 125"/>
                <a:gd name="T15" fmla="*/ 97 h 142"/>
                <a:gd name="T16" fmla="*/ 49 w 12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49" y="0"/>
                  </a:moveTo>
                  <a:lnTo>
                    <a:pt x="49" y="0"/>
                  </a:lnTo>
                  <a:lnTo>
                    <a:pt x="0" y="31"/>
                  </a:lnTo>
                  <a:lnTo>
                    <a:pt x="0" y="31"/>
                  </a:lnTo>
                  <a:lnTo>
                    <a:pt x="45" y="142"/>
                  </a:lnTo>
                  <a:lnTo>
                    <a:pt x="59" y="135"/>
                  </a:lnTo>
                  <a:lnTo>
                    <a:pt x="108" y="104"/>
                  </a:lnTo>
                  <a:lnTo>
                    <a:pt x="125" y="97"/>
                  </a:lnTo>
                  <a:lnTo>
                    <a:pt x="49"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3" name="Freeform 19"/>
            <p:cNvSpPr/>
            <p:nvPr/>
          </p:nvSpPr>
          <p:spPr bwMode="auto">
            <a:xfrm>
              <a:off x="6288648" y="888425"/>
              <a:ext cx="171717" cy="151160"/>
            </a:xfrm>
            <a:custGeom>
              <a:avLst/>
              <a:gdLst>
                <a:gd name="T0" fmla="*/ 28 w 142"/>
                <a:gd name="T1" fmla="*/ 0 h 125"/>
                <a:gd name="T2" fmla="*/ 28 w 142"/>
                <a:gd name="T3" fmla="*/ 0 h 125"/>
                <a:gd name="T4" fmla="*/ 0 w 142"/>
                <a:gd name="T5" fmla="*/ 52 h 125"/>
                <a:gd name="T6" fmla="*/ 0 w 142"/>
                <a:gd name="T7" fmla="*/ 52 h 125"/>
                <a:gd name="T8" fmla="*/ 94 w 142"/>
                <a:gd name="T9" fmla="*/ 125 h 125"/>
                <a:gd name="T10" fmla="*/ 104 w 142"/>
                <a:gd name="T11" fmla="*/ 111 h 125"/>
                <a:gd name="T12" fmla="*/ 132 w 142"/>
                <a:gd name="T13" fmla="*/ 61 h 125"/>
                <a:gd name="T14" fmla="*/ 142 w 142"/>
                <a:gd name="T15" fmla="*/ 45 h 125"/>
                <a:gd name="T16" fmla="*/ 28 w 1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28" y="0"/>
                  </a:moveTo>
                  <a:lnTo>
                    <a:pt x="28" y="0"/>
                  </a:lnTo>
                  <a:lnTo>
                    <a:pt x="0" y="52"/>
                  </a:lnTo>
                  <a:lnTo>
                    <a:pt x="0" y="52"/>
                  </a:lnTo>
                  <a:lnTo>
                    <a:pt x="94" y="125"/>
                  </a:lnTo>
                  <a:lnTo>
                    <a:pt x="104" y="111"/>
                  </a:lnTo>
                  <a:lnTo>
                    <a:pt x="132" y="61"/>
                  </a:lnTo>
                  <a:lnTo>
                    <a:pt x="142" y="45"/>
                  </a:lnTo>
                  <a:lnTo>
                    <a:pt x="28"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4" name="Freeform 20"/>
            <p:cNvSpPr/>
            <p:nvPr/>
          </p:nvSpPr>
          <p:spPr bwMode="auto">
            <a:xfrm>
              <a:off x="6228184" y="1150838"/>
              <a:ext cx="146322" cy="111253"/>
            </a:xfrm>
            <a:custGeom>
              <a:avLst/>
              <a:gdLst>
                <a:gd name="T0" fmla="*/ 0 w 121"/>
                <a:gd name="T1" fmla="*/ 17 h 92"/>
                <a:gd name="T2" fmla="*/ 0 w 121"/>
                <a:gd name="T3" fmla="*/ 17 h 92"/>
                <a:gd name="T4" fmla="*/ 0 w 121"/>
                <a:gd name="T5" fmla="*/ 76 h 92"/>
                <a:gd name="T6" fmla="*/ 0 w 121"/>
                <a:gd name="T7" fmla="*/ 76 h 92"/>
                <a:gd name="T8" fmla="*/ 121 w 121"/>
                <a:gd name="T9" fmla="*/ 92 h 92"/>
                <a:gd name="T10" fmla="*/ 121 w 121"/>
                <a:gd name="T11" fmla="*/ 76 h 92"/>
                <a:gd name="T12" fmla="*/ 121 w 121"/>
                <a:gd name="T13" fmla="*/ 17 h 92"/>
                <a:gd name="T14" fmla="*/ 121 w 121"/>
                <a:gd name="T15" fmla="*/ 0 h 92"/>
                <a:gd name="T16" fmla="*/ 0 w 121"/>
                <a:gd name="T17"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92">
                  <a:moveTo>
                    <a:pt x="0" y="17"/>
                  </a:moveTo>
                  <a:lnTo>
                    <a:pt x="0" y="17"/>
                  </a:lnTo>
                  <a:lnTo>
                    <a:pt x="0" y="76"/>
                  </a:lnTo>
                  <a:lnTo>
                    <a:pt x="0" y="76"/>
                  </a:lnTo>
                  <a:lnTo>
                    <a:pt x="121" y="92"/>
                  </a:lnTo>
                  <a:lnTo>
                    <a:pt x="121" y="76"/>
                  </a:lnTo>
                  <a:lnTo>
                    <a:pt x="121" y="17"/>
                  </a:lnTo>
                  <a:lnTo>
                    <a:pt x="121" y="0"/>
                  </a:lnTo>
                  <a:lnTo>
                    <a:pt x="0" y="17"/>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5" name="Freeform 21"/>
            <p:cNvSpPr/>
            <p:nvPr/>
          </p:nvSpPr>
          <p:spPr bwMode="auto">
            <a:xfrm>
              <a:off x="6288648" y="1373345"/>
              <a:ext cx="171717" cy="152369"/>
            </a:xfrm>
            <a:custGeom>
              <a:avLst/>
              <a:gdLst>
                <a:gd name="T0" fmla="*/ 0 w 142"/>
                <a:gd name="T1" fmla="*/ 74 h 126"/>
                <a:gd name="T2" fmla="*/ 0 w 142"/>
                <a:gd name="T3" fmla="*/ 74 h 126"/>
                <a:gd name="T4" fmla="*/ 28 w 142"/>
                <a:gd name="T5" fmla="*/ 126 h 126"/>
                <a:gd name="T6" fmla="*/ 28 w 142"/>
                <a:gd name="T7" fmla="*/ 126 h 126"/>
                <a:gd name="T8" fmla="*/ 142 w 142"/>
                <a:gd name="T9" fmla="*/ 81 h 126"/>
                <a:gd name="T10" fmla="*/ 132 w 142"/>
                <a:gd name="T11" fmla="*/ 64 h 126"/>
                <a:gd name="T12" fmla="*/ 104 w 142"/>
                <a:gd name="T13" fmla="*/ 15 h 126"/>
                <a:gd name="T14" fmla="*/ 94 w 142"/>
                <a:gd name="T15" fmla="*/ 0 h 126"/>
                <a:gd name="T16" fmla="*/ 0 w 142"/>
                <a:gd name="T17"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0" y="74"/>
                  </a:moveTo>
                  <a:lnTo>
                    <a:pt x="0" y="74"/>
                  </a:lnTo>
                  <a:lnTo>
                    <a:pt x="28" y="126"/>
                  </a:lnTo>
                  <a:lnTo>
                    <a:pt x="28" y="126"/>
                  </a:lnTo>
                  <a:lnTo>
                    <a:pt x="142" y="81"/>
                  </a:lnTo>
                  <a:lnTo>
                    <a:pt x="132" y="64"/>
                  </a:lnTo>
                  <a:lnTo>
                    <a:pt x="104" y="15"/>
                  </a:lnTo>
                  <a:lnTo>
                    <a:pt x="94" y="0"/>
                  </a:lnTo>
                  <a:lnTo>
                    <a:pt x="0" y="7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6" name="Freeform 22"/>
            <p:cNvSpPr/>
            <p:nvPr/>
          </p:nvSpPr>
          <p:spPr bwMode="auto">
            <a:xfrm>
              <a:off x="6485760" y="1551108"/>
              <a:ext cx="151159" cy="170508"/>
            </a:xfrm>
            <a:custGeom>
              <a:avLst/>
              <a:gdLst>
                <a:gd name="T0" fmla="*/ 0 w 125"/>
                <a:gd name="T1" fmla="*/ 111 h 141"/>
                <a:gd name="T2" fmla="*/ 0 w 125"/>
                <a:gd name="T3" fmla="*/ 111 h 141"/>
                <a:gd name="T4" fmla="*/ 49 w 125"/>
                <a:gd name="T5" fmla="*/ 141 h 141"/>
                <a:gd name="T6" fmla="*/ 49 w 125"/>
                <a:gd name="T7" fmla="*/ 141 h 141"/>
                <a:gd name="T8" fmla="*/ 125 w 125"/>
                <a:gd name="T9" fmla="*/ 45 h 141"/>
                <a:gd name="T10" fmla="*/ 108 w 125"/>
                <a:gd name="T11" fmla="*/ 38 h 141"/>
                <a:gd name="T12" fmla="*/ 59 w 125"/>
                <a:gd name="T13" fmla="*/ 7 h 141"/>
                <a:gd name="T14" fmla="*/ 45 w 125"/>
                <a:gd name="T15" fmla="*/ 0 h 141"/>
                <a:gd name="T16" fmla="*/ 0 w 125"/>
                <a:gd name="T17" fmla="*/ 11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0" y="111"/>
                  </a:moveTo>
                  <a:lnTo>
                    <a:pt x="0" y="111"/>
                  </a:lnTo>
                  <a:lnTo>
                    <a:pt x="49" y="141"/>
                  </a:lnTo>
                  <a:lnTo>
                    <a:pt x="49" y="141"/>
                  </a:lnTo>
                  <a:lnTo>
                    <a:pt x="125" y="45"/>
                  </a:lnTo>
                  <a:lnTo>
                    <a:pt x="108" y="38"/>
                  </a:lnTo>
                  <a:lnTo>
                    <a:pt x="59" y="7"/>
                  </a:lnTo>
                  <a:lnTo>
                    <a:pt x="45" y="0"/>
                  </a:lnTo>
                  <a:lnTo>
                    <a:pt x="0" y="11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7" name="Freeform 23"/>
            <p:cNvSpPr/>
            <p:nvPr/>
          </p:nvSpPr>
          <p:spPr bwMode="auto">
            <a:xfrm>
              <a:off x="6745754" y="1636967"/>
              <a:ext cx="113672" cy="142695"/>
            </a:xfrm>
            <a:custGeom>
              <a:avLst/>
              <a:gdLst>
                <a:gd name="T0" fmla="*/ 16 w 94"/>
                <a:gd name="T1" fmla="*/ 118 h 118"/>
                <a:gd name="T2" fmla="*/ 19 w 94"/>
                <a:gd name="T3" fmla="*/ 118 h 118"/>
                <a:gd name="T4" fmla="*/ 75 w 94"/>
                <a:gd name="T5" fmla="*/ 118 h 118"/>
                <a:gd name="T6" fmla="*/ 75 w 94"/>
                <a:gd name="T7" fmla="*/ 118 h 118"/>
                <a:gd name="T8" fmla="*/ 94 w 94"/>
                <a:gd name="T9" fmla="*/ 0 h 118"/>
                <a:gd name="T10" fmla="*/ 75 w 94"/>
                <a:gd name="T11" fmla="*/ 0 h 118"/>
                <a:gd name="T12" fmla="*/ 19 w 94"/>
                <a:gd name="T13" fmla="*/ 0 h 118"/>
                <a:gd name="T14" fmla="*/ 0 w 94"/>
                <a:gd name="T15" fmla="*/ 0 h 118"/>
                <a:gd name="T16" fmla="*/ 16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16" y="118"/>
                  </a:moveTo>
                  <a:lnTo>
                    <a:pt x="19" y="118"/>
                  </a:lnTo>
                  <a:lnTo>
                    <a:pt x="75" y="118"/>
                  </a:lnTo>
                  <a:lnTo>
                    <a:pt x="75" y="118"/>
                  </a:lnTo>
                  <a:lnTo>
                    <a:pt x="94" y="0"/>
                  </a:lnTo>
                  <a:lnTo>
                    <a:pt x="75" y="0"/>
                  </a:lnTo>
                  <a:lnTo>
                    <a:pt x="19" y="0"/>
                  </a:lnTo>
                  <a:lnTo>
                    <a:pt x="0" y="0"/>
                  </a:lnTo>
                  <a:lnTo>
                    <a:pt x="16" y="118"/>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8" name="Freeform 24"/>
            <p:cNvSpPr/>
            <p:nvPr/>
          </p:nvSpPr>
          <p:spPr bwMode="auto">
            <a:xfrm>
              <a:off x="6968261" y="1551108"/>
              <a:ext cx="151159" cy="170508"/>
            </a:xfrm>
            <a:custGeom>
              <a:avLst/>
              <a:gdLst>
                <a:gd name="T0" fmla="*/ 73 w 125"/>
                <a:gd name="T1" fmla="*/ 141 h 141"/>
                <a:gd name="T2" fmla="*/ 75 w 125"/>
                <a:gd name="T3" fmla="*/ 141 h 141"/>
                <a:gd name="T4" fmla="*/ 125 w 125"/>
                <a:gd name="T5" fmla="*/ 111 h 141"/>
                <a:gd name="T6" fmla="*/ 125 w 125"/>
                <a:gd name="T7" fmla="*/ 111 h 141"/>
                <a:gd name="T8" fmla="*/ 80 w 125"/>
                <a:gd name="T9" fmla="*/ 0 h 141"/>
                <a:gd name="T10" fmla="*/ 66 w 125"/>
                <a:gd name="T11" fmla="*/ 7 h 141"/>
                <a:gd name="T12" fmla="*/ 14 w 125"/>
                <a:gd name="T13" fmla="*/ 38 h 141"/>
                <a:gd name="T14" fmla="*/ 0 w 125"/>
                <a:gd name="T15" fmla="*/ 45 h 141"/>
                <a:gd name="T16" fmla="*/ 73 w 125"/>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73" y="141"/>
                  </a:moveTo>
                  <a:lnTo>
                    <a:pt x="75" y="141"/>
                  </a:lnTo>
                  <a:lnTo>
                    <a:pt x="125" y="111"/>
                  </a:lnTo>
                  <a:lnTo>
                    <a:pt x="125" y="111"/>
                  </a:lnTo>
                  <a:lnTo>
                    <a:pt x="80" y="0"/>
                  </a:lnTo>
                  <a:lnTo>
                    <a:pt x="66" y="7"/>
                  </a:lnTo>
                  <a:lnTo>
                    <a:pt x="14" y="38"/>
                  </a:lnTo>
                  <a:lnTo>
                    <a:pt x="0" y="45"/>
                  </a:lnTo>
                  <a:lnTo>
                    <a:pt x="73" y="14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9" name="Freeform 25"/>
            <p:cNvSpPr/>
            <p:nvPr/>
          </p:nvSpPr>
          <p:spPr bwMode="auto">
            <a:xfrm>
              <a:off x="7144816" y="1373345"/>
              <a:ext cx="171717" cy="152369"/>
            </a:xfrm>
            <a:custGeom>
              <a:avLst/>
              <a:gdLst>
                <a:gd name="T0" fmla="*/ 114 w 142"/>
                <a:gd name="T1" fmla="*/ 126 h 126"/>
                <a:gd name="T2" fmla="*/ 114 w 142"/>
                <a:gd name="T3" fmla="*/ 126 h 126"/>
                <a:gd name="T4" fmla="*/ 142 w 142"/>
                <a:gd name="T5" fmla="*/ 74 h 126"/>
                <a:gd name="T6" fmla="*/ 142 w 142"/>
                <a:gd name="T7" fmla="*/ 74 h 126"/>
                <a:gd name="T8" fmla="*/ 47 w 142"/>
                <a:gd name="T9" fmla="*/ 0 h 126"/>
                <a:gd name="T10" fmla="*/ 38 w 142"/>
                <a:gd name="T11" fmla="*/ 15 h 126"/>
                <a:gd name="T12" fmla="*/ 10 w 142"/>
                <a:gd name="T13" fmla="*/ 64 h 126"/>
                <a:gd name="T14" fmla="*/ 0 w 142"/>
                <a:gd name="T15" fmla="*/ 81 h 126"/>
                <a:gd name="T16" fmla="*/ 114 w 142"/>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114" y="126"/>
                  </a:moveTo>
                  <a:lnTo>
                    <a:pt x="114" y="126"/>
                  </a:lnTo>
                  <a:lnTo>
                    <a:pt x="142" y="74"/>
                  </a:lnTo>
                  <a:lnTo>
                    <a:pt x="142" y="74"/>
                  </a:lnTo>
                  <a:lnTo>
                    <a:pt x="47" y="0"/>
                  </a:lnTo>
                  <a:lnTo>
                    <a:pt x="38" y="15"/>
                  </a:lnTo>
                  <a:lnTo>
                    <a:pt x="10" y="64"/>
                  </a:lnTo>
                  <a:lnTo>
                    <a:pt x="0" y="81"/>
                  </a:lnTo>
                  <a:lnTo>
                    <a:pt x="114" y="12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0" name="Freeform 26"/>
            <p:cNvSpPr/>
            <p:nvPr/>
          </p:nvSpPr>
          <p:spPr bwMode="auto">
            <a:xfrm>
              <a:off x="7230674" y="1150838"/>
              <a:ext cx="145113" cy="111253"/>
            </a:xfrm>
            <a:custGeom>
              <a:avLst/>
              <a:gdLst>
                <a:gd name="T0" fmla="*/ 120 w 120"/>
                <a:gd name="T1" fmla="*/ 76 h 92"/>
                <a:gd name="T2" fmla="*/ 120 w 120"/>
                <a:gd name="T3" fmla="*/ 76 h 92"/>
                <a:gd name="T4" fmla="*/ 120 w 120"/>
                <a:gd name="T5" fmla="*/ 17 h 92"/>
                <a:gd name="T6" fmla="*/ 120 w 120"/>
                <a:gd name="T7" fmla="*/ 17 h 92"/>
                <a:gd name="T8" fmla="*/ 0 w 120"/>
                <a:gd name="T9" fmla="*/ 0 h 92"/>
                <a:gd name="T10" fmla="*/ 0 w 120"/>
                <a:gd name="T11" fmla="*/ 17 h 92"/>
                <a:gd name="T12" fmla="*/ 0 w 120"/>
                <a:gd name="T13" fmla="*/ 76 h 92"/>
                <a:gd name="T14" fmla="*/ 0 w 120"/>
                <a:gd name="T15" fmla="*/ 92 h 92"/>
                <a:gd name="T16" fmla="*/ 120 w 120"/>
                <a:gd name="T1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92">
                  <a:moveTo>
                    <a:pt x="120" y="76"/>
                  </a:moveTo>
                  <a:lnTo>
                    <a:pt x="120" y="76"/>
                  </a:lnTo>
                  <a:lnTo>
                    <a:pt x="120" y="17"/>
                  </a:lnTo>
                  <a:lnTo>
                    <a:pt x="120" y="17"/>
                  </a:lnTo>
                  <a:lnTo>
                    <a:pt x="0" y="0"/>
                  </a:lnTo>
                  <a:lnTo>
                    <a:pt x="0" y="17"/>
                  </a:lnTo>
                  <a:lnTo>
                    <a:pt x="0" y="76"/>
                  </a:lnTo>
                  <a:lnTo>
                    <a:pt x="0" y="92"/>
                  </a:lnTo>
                  <a:lnTo>
                    <a:pt x="120" y="7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1" name="Freeform 27"/>
            <p:cNvSpPr/>
            <p:nvPr/>
          </p:nvSpPr>
          <p:spPr bwMode="auto">
            <a:xfrm>
              <a:off x="7144816" y="888425"/>
              <a:ext cx="171717" cy="151160"/>
            </a:xfrm>
            <a:custGeom>
              <a:avLst/>
              <a:gdLst>
                <a:gd name="T0" fmla="*/ 142 w 142"/>
                <a:gd name="T1" fmla="*/ 52 h 125"/>
                <a:gd name="T2" fmla="*/ 142 w 142"/>
                <a:gd name="T3" fmla="*/ 52 h 125"/>
                <a:gd name="T4" fmla="*/ 114 w 142"/>
                <a:gd name="T5" fmla="*/ 0 h 125"/>
                <a:gd name="T6" fmla="*/ 114 w 142"/>
                <a:gd name="T7" fmla="*/ 0 h 125"/>
                <a:gd name="T8" fmla="*/ 0 w 142"/>
                <a:gd name="T9" fmla="*/ 45 h 125"/>
                <a:gd name="T10" fmla="*/ 10 w 142"/>
                <a:gd name="T11" fmla="*/ 61 h 125"/>
                <a:gd name="T12" fmla="*/ 38 w 142"/>
                <a:gd name="T13" fmla="*/ 111 h 125"/>
                <a:gd name="T14" fmla="*/ 47 w 142"/>
                <a:gd name="T15" fmla="*/ 125 h 125"/>
                <a:gd name="T16" fmla="*/ 142 w 142"/>
                <a:gd name="T17"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142" y="52"/>
                  </a:moveTo>
                  <a:lnTo>
                    <a:pt x="142" y="52"/>
                  </a:lnTo>
                  <a:lnTo>
                    <a:pt x="114" y="0"/>
                  </a:lnTo>
                  <a:lnTo>
                    <a:pt x="114" y="0"/>
                  </a:lnTo>
                  <a:lnTo>
                    <a:pt x="0" y="45"/>
                  </a:lnTo>
                  <a:lnTo>
                    <a:pt x="10" y="61"/>
                  </a:lnTo>
                  <a:lnTo>
                    <a:pt x="38" y="111"/>
                  </a:lnTo>
                  <a:lnTo>
                    <a:pt x="47" y="125"/>
                  </a:lnTo>
                  <a:lnTo>
                    <a:pt x="142" y="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2" name="Freeform 28"/>
            <p:cNvSpPr/>
            <p:nvPr/>
          </p:nvSpPr>
          <p:spPr bwMode="auto">
            <a:xfrm>
              <a:off x="6968261" y="691313"/>
              <a:ext cx="151159" cy="171717"/>
            </a:xfrm>
            <a:custGeom>
              <a:avLst/>
              <a:gdLst>
                <a:gd name="T0" fmla="*/ 125 w 125"/>
                <a:gd name="T1" fmla="*/ 31 h 142"/>
                <a:gd name="T2" fmla="*/ 125 w 125"/>
                <a:gd name="T3" fmla="*/ 31 h 142"/>
                <a:gd name="T4" fmla="*/ 75 w 125"/>
                <a:gd name="T5" fmla="*/ 0 h 142"/>
                <a:gd name="T6" fmla="*/ 73 w 125"/>
                <a:gd name="T7" fmla="*/ 0 h 142"/>
                <a:gd name="T8" fmla="*/ 0 w 125"/>
                <a:gd name="T9" fmla="*/ 97 h 142"/>
                <a:gd name="T10" fmla="*/ 14 w 125"/>
                <a:gd name="T11" fmla="*/ 104 h 142"/>
                <a:gd name="T12" fmla="*/ 66 w 125"/>
                <a:gd name="T13" fmla="*/ 135 h 142"/>
                <a:gd name="T14" fmla="*/ 80 w 125"/>
                <a:gd name="T15" fmla="*/ 142 h 142"/>
                <a:gd name="T16" fmla="*/ 125 w 125"/>
                <a:gd name="T17" fmla="*/ 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125" y="31"/>
                  </a:moveTo>
                  <a:lnTo>
                    <a:pt x="125" y="31"/>
                  </a:lnTo>
                  <a:lnTo>
                    <a:pt x="75" y="0"/>
                  </a:lnTo>
                  <a:lnTo>
                    <a:pt x="73" y="0"/>
                  </a:lnTo>
                  <a:lnTo>
                    <a:pt x="0" y="97"/>
                  </a:lnTo>
                  <a:lnTo>
                    <a:pt x="14" y="104"/>
                  </a:lnTo>
                  <a:lnTo>
                    <a:pt x="66" y="135"/>
                  </a:lnTo>
                  <a:lnTo>
                    <a:pt x="80" y="142"/>
                  </a:lnTo>
                  <a:lnTo>
                    <a:pt x="125" y="3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grpSp>
    </p:spTree>
    <p:custDataLst>
      <p:tags r:id="rId1"/>
    </p:custDataLst>
    <p:extLst>
      <p:ext uri="{BB962C8B-B14F-4D97-AF65-F5344CB8AC3E}">
        <p14:creationId xmlns:p14="http://schemas.microsoft.com/office/powerpoint/2010/main" val="262781069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6"/>
          <p:cNvSpPr>
            <a:spLocks noEditPoints="1"/>
          </p:cNvSpPr>
          <p:nvPr/>
        </p:nvSpPr>
        <p:spPr bwMode="auto">
          <a:xfrm>
            <a:off x="4067945" y="1307579"/>
            <a:ext cx="5961884" cy="6369573"/>
          </a:xfrm>
          <a:custGeom>
            <a:avLst/>
            <a:gdLst>
              <a:gd name="T0" fmla="*/ 791 w 809"/>
              <a:gd name="T1" fmla="*/ 284 h 804"/>
              <a:gd name="T2" fmla="*/ 728 w 809"/>
              <a:gd name="T3" fmla="*/ 158 h 804"/>
              <a:gd name="T4" fmla="*/ 625 w 809"/>
              <a:gd name="T5" fmla="*/ 62 h 804"/>
              <a:gd name="T6" fmla="*/ 496 w 809"/>
              <a:gd name="T7" fmla="*/ 7 h 804"/>
              <a:gd name="T8" fmla="*/ 355 w 809"/>
              <a:gd name="T9" fmla="*/ 0 h 804"/>
              <a:gd name="T10" fmla="*/ 221 w 809"/>
              <a:gd name="T11" fmla="*/ 41 h 804"/>
              <a:gd name="T12" fmla="*/ 108 w 809"/>
              <a:gd name="T13" fmla="*/ 125 h 804"/>
              <a:gd name="T14" fmla="*/ 32 w 809"/>
              <a:gd name="T15" fmla="*/ 243 h 804"/>
              <a:gd name="T16" fmla="*/ 0 w 809"/>
              <a:gd name="T17" fmla="*/ 380 h 804"/>
              <a:gd name="T18" fmla="*/ 0 w 809"/>
              <a:gd name="T19" fmla="*/ 423 h 804"/>
              <a:gd name="T20" fmla="*/ 32 w 809"/>
              <a:gd name="T21" fmla="*/ 560 h 804"/>
              <a:gd name="T22" fmla="*/ 108 w 809"/>
              <a:gd name="T23" fmla="*/ 678 h 804"/>
              <a:gd name="T24" fmla="*/ 221 w 809"/>
              <a:gd name="T25" fmla="*/ 763 h 804"/>
              <a:gd name="T26" fmla="*/ 355 w 809"/>
              <a:gd name="T27" fmla="*/ 804 h 804"/>
              <a:gd name="T28" fmla="*/ 496 w 809"/>
              <a:gd name="T29" fmla="*/ 796 h 804"/>
              <a:gd name="T30" fmla="*/ 625 w 809"/>
              <a:gd name="T31" fmla="*/ 741 h 804"/>
              <a:gd name="T32" fmla="*/ 728 w 809"/>
              <a:gd name="T33" fmla="*/ 645 h 804"/>
              <a:gd name="T34" fmla="*/ 791 w 809"/>
              <a:gd name="T35" fmla="*/ 520 h 804"/>
              <a:gd name="T36" fmla="*/ 665 w 809"/>
              <a:gd name="T37" fmla="*/ 229 h 804"/>
              <a:gd name="T38" fmla="*/ 665 w 809"/>
              <a:gd name="T39" fmla="*/ 229 h 804"/>
              <a:gd name="T40" fmla="*/ 592 w 809"/>
              <a:gd name="T41" fmla="*/ 169 h 804"/>
              <a:gd name="T42" fmla="*/ 518 w 809"/>
              <a:gd name="T43" fmla="*/ 111 h 804"/>
              <a:gd name="T44" fmla="*/ 412 w 809"/>
              <a:gd name="T45" fmla="*/ 90 h 804"/>
              <a:gd name="T46" fmla="*/ 288 w 809"/>
              <a:gd name="T47" fmla="*/ 98 h 804"/>
              <a:gd name="T48" fmla="*/ 288 w 809"/>
              <a:gd name="T49" fmla="*/ 98 h 804"/>
              <a:gd name="T50" fmla="*/ 189 w 809"/>
              <a:gd name="T51" fmla="*/ 175 h 804"/>
              <a:gd name="T52" fmla="*/ 109 w 809"/>
              <a:gd name="T53" fmla="*/ 355 h 804"/>
              <a:gd name="T54" fmla="*/ 85 w 809"/>
              <a:gd name="T55" fmla="*/ 464 h 804"/>
              <a:gd name="T56" fmla="*/ 120 w 809"/>
              <a:gd name="T57" fmla="*/ 244 h 804"/>
              <a:gd name="T58" fmla="*/ 120 w 809"/>
              <a:gd name="T59" fmla="*/ 244 h 804"/>
              <a:gd name="T60" fmla="*/ 148 w 809"/>
              <a:gd name="T61" fmla="*/ 556 h 804"/>
              <a:gd name="T62" fmla="*/ 198 w 809"/>
              <a:gd name="T63" fmla="*/ 636 h 804"/>
              <a:gd name="T64" fmla="*/ 298 w 809"/>
              <a:gd name="T65" fmla="*/ 709 h 804"/>
              <a:gd name="T66" fmla="*/ 410 w 809"/>
              <a:gd name="T67" fmla="*/ 727 h 804"/>
              <a:gd name="T68" fmla="*/ 410 w 809"/>
              <a:gd name="T69" fmla="*/ 727 h 804"/>
              <a:gd name="T70" fmla="*/ 529 w 809"/>
              <a:gd name="T71" fmla="*/ 689 h 804"/>
              <a:gd name="T72" fmla="*/ 601 w 809"/>
              <a:gd name="T73" fmla="*/ 627 h 804"/>
              <a:gd name="T74" fmla="*/ 614 w 809"/>
              <a:gd name="T75" fmla="*/ 471 h 804"/>
              <a:gd name="T76" fmla="*/ 577 w 809"/>
              <a:gd name="T77" fmla="*/ 538 h 804"/>
              <a:gd name="T78" fmla="*/ 520 w 809"/>
              <a:gd name="T79" fmla="*/ 589 h 804"/>
              <a:gd name="T80" fmla="*/ 449 w 809"/>
              <a:gd name="T81" fmla="*/ 618 h 804"/>
              <a:gd name="T82" fmla="*/ 372 w 809"/>
              <a:gd name="T83" fmla="*/ 620 h 804"/>
              <a:gd name="T84" fmla="*/ 300 w 809"/>
              <a:gd name="T85" fmla="*/ 596 h 804"/>
              <a:gd name="T86" fmla="*/ 240 w 809"/>
              <a:gd name="T87" fmla="*/ 548 h 804"/>
              <a:gd name="T88" fmla="*/ 199 w 809"/>
              <a:gd name="T89" fmla="*/ 483 h 804"/>
              <a:gd name="T90" fmla="*/ 184 w 809"/>
              <a:gd name="T91" fmla="*/ 408 h 804"/>
              <a:gd name="T92" fmla="*/ 154 w 809"/>
              <a:gd name="T93" fmla="*/ 325 h 804"/>
              <a:gd name="T94" fmla="*/ 195 w 809"/>
              <a:gd name="T95" fmla="*/ 244 h 804"/>
              <a:gd name="T96" fmla="*/ 261 w 809"/>
              <a:gd name="T97" fmla="*/ 182 h 804"/>
              <a:gd name="T98" fmla="*/ 345 w 809"/>
              <a:gd name="T99" fmla="*/ 146 h 804"/>
              <a:gd name="T100" fmla="*/ 436 w 809"/>
              <a:gd name="T101" fmla="*/ 142 h 804"/>
              <a:gd name="T102" fmla="*/ 523 w 809"/>
              <a:gd name="T103" fmla="*/ 168 h 804"/>
              <a:gd name="T104" fmla="*/ 596 w 809"/>
              <a:gd name="T105" fmla="*/ 223 h 804"/>
              <a:gd name="T106" fmla="*/ 645 w 809"/>
              <a:gd name="T107" fmla="*/ 299 h 804"/>
              <a:gd name="T108" fmla="*/ 666 w 809"/>
              <a:gd name="T109" fmla="*/ 388 h 804"/>
              <a:gd name="T110" fmla="*/ 666 w 809"/>
              <a:gd name="T111" fmla="*/ 416 h 804"/>
              <a:gd name="T112" fmla="*/ 666 w 809"/>
              <a:gd name="T113" fmla="*/ 546 h 804"/>
              <a:gd name="T114" fmla="*/ 723 w 809"/>
              <a:gd name="T115" fmla="*/ 340 h 804"/>
              <a:gd name="T116" fmla="*/ 725 w 809"/>
              <a:gd name="T117" fmla="*/ 453 h 804"/>
              <a:gd name="T118" fmla="*/ 725 w 809"/>
              <a:gd name="T119" fmla="*/ 453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9" h="804">
                <a:moveTo>
                  <a:pt x="745" y="402"/>
                </a:moveTo>
                <a:cubicBezTo>
                  <a:pt x="745" y="398"/>
                  <a:pt x="745" y="395"/>
                  <a:pt x="744" y="392"/>
                </a:cubicBezTo>
                <a:cubicBezTo>
                  <a:pt x="809" y="380"/>
                  <a:pt x="809" y="380"/>
                  <a:pt x="809" y="380"/>
                </a:cubicBezTo>
                <a:cubicBezTo>
                  <a:pt x="791" y="284"/>
                  <a:pt x="791" y="284"/>
                  <a:pt x="791" y="284"/>
                </a:cubicBezTo>
                <a:cubicBezTo>
                  <a:pt x="728" y="295"/>
                  <a:pt x="728" y="295"/>
                  <a:pt x="728" y="295"/>
                </a:cubicBezTo>
                <a:cubicBezTo>
                  <a:pt x="725" y="288"/>
                  <a:pt x="723" y="282"/>
                  <a:pt x="721" y="276"/>
                </a:cubicBezTo>
                <a:cubicBezTo>
                  <a:pt x="777" y="243"/>
                  <a:pt x="777" y="243"/>
                  <a:pt x="777" y="243"/>
                </a:cubicBezTo>
                <a:cubicBezTo>
                  <a:pt x="728" y="158"/>
                  <a:pt x="728" y="158"/>
                  <a:pt x="728" y="158"/>
                </a:cubicBezTo>
                <a:cubicBezTo>
                  <a:pt x="671" y="191"/>
                  <a:pt x="671" y="191"/>
                  <a:pt x="671" y="191"/>
                </a:cubicBezTo>
                <a:cubicBezTo>
                  <a:pt x="667" y="185"/>
                  <a:pt x="663" y="180"/>
                  <a:pt x="658" y="175"/>
                </a:cubicBezTo>
                <a:cubicBezTo>
                  <a:pt x="700" y="125"/>
                  <a:pt x="700" y="125"/>
                  <a:pt x="700" y="125"/>
                </a:cubicBezTo>
                <a:cubicBezTo>
                  <a:pt x="625" y="62"/>
                  <a:pt x="625" y="62"/>
                  <a:pt x="625" y="62"/>
                </a:cubicBezTo>
                <a:cubicBezTo>
                  <a:pt x="583" y="112"/>
                  <a:pt x="583" y="112"/>
                  <a:pt x="583" y="112"/>
                </a:cubicBezTo>
                <a:cubicBezTo>
                  <a:pt x="577" y="109"/>
                  <a:pt x="572" y="105"/>
                  <a:pt x="566" y="102"/>
                </a:cubicBezTo>
                <a:cubicBezTo>
                  <a:pt x="588" y="41"/>
                  <a:pt x="588" y="41"/>
                  <a:pt x="588" y="41"/>
                </a:cubicBezTo>
                <a:cubicBezTo>
                  <a:pt x="496" y="7"/>
                  <a:pt x="496" y="7"/>
                  <a:pt x="496" y="7"/>
                </a:cubicBezTo>
                <a:cubicBezTo>
                  <a:pt x="473" y="68"/>
                  <a:pt x="473" y="68"/>
                  <a:pt x="473" y="68"/>
                </a:cubicBezTo>
                <a:cubicBezTo>
                  <a:pt x="467" y="67"/>
                  <a:pt x="460" y="66"/>
                  <a:pt x="453" y="65"/>
                </a:cubicBezTo>
                <a:cubicBezTo>
                  <a:pt x="453" y="0"/>
                  <a:pt x="453" y="0"/>
                  <a:pt x="453" y="0"/>
                </a:cubicBezTo>
                <a:cubicBezTo>
                  <a:pt x="355" y="0"/>
                  <a:pt x="355" y="0"/>
                  <a:pt x="355" y="0"/>
                </a:cubicBezTo>
                <a:cubicBezTo>
                  <a:pt x="355" y="65"/>
                  <a:pt x="355" y="65"/>
                  <a:pt x="355" y="65"/>
                </a:cubicBezTo>
                <a:cubicBezTo>
                  <a:pt x="348" y="66"/>
                  <a:pt x="342" y="67"/>
                  <a:pt x="335" y="68"/>
                </a:cubicBezTo>
                <a:cubicBezTo>
                  <a:pt x="313" y="7"/>
                  <a:pt x="313" y="7"/>
                  <a:pt x="313" y="7"/>
                </a:cubicBezTo>
                <a:cubicBezTo>
                  <a:pt x="221" y="41"/>
                  <a:pt x="221" y="41"/>
                  <a:pt x="221" y="41"/>
                </a:cubicBezTo>
                <a:cubicBezTo>
                  <a:pt x="243" y="102"/>
                  <a:pt x="243" y="102"/>
                  <a:pt x="243" y="102"/>
                </a:cubicBezTo>
                <a:cubicBezTo>
                  <a:pt x="237" y="105"/>
                  <a:pt x="231" y="109"/>
                  <a:pt x="225" y="112"/>
                </a:cubicBezTo>
                <a:cubicBezTo>
                  <a:pt x="184" y="62"/>
                  <a:pt x="184" y="62"/>
                  <a:pt x="184" y="62"/>
                </a:cubicBezTo>
                <a:cubicBezTo>
                  <a:pt x="108" y="125"/>
                  <a:pt x="108" y="125"/>
                  <a:pt x="108" y="125"/>
                </a:cubicBezTo>
                <a:cubicBezTo>
                  <a:pt x="150" y="175"/>
                  <a:pt x="150" y="175"/>
                  <a:pt x="150" y="175"/>
                </a:cubicBezTo>
                <a:cubicBezTo>
                  <a:pt x="146" y="180"/>
                  <a:pt x="141" y="185"/>
                  <a:pt x="137" y="191"/>
                </a:cubicBezTo>
                <a:cubicBezTo>
                  <a:pt x="81" y="158"/>
                  <a:pt x="81" y="158"/>
                  <a:pt x="81" y="158"/>
                </a:cubicBezTo>
                <a:cubicBezTo>
                  <a:pt x="32" y="243"/>
                  <a:pt x="32" y="243"/>
                  <a:pt x="32" y="243"/>
                </a:cubicBezTo>
                <a:cubicBezTo>
                  <a:pt x="88" y="276"/>
                  <a:pt x="88" y="276"/>
                  <a:pt x="88" y="276"/>
                </a:cubicBezTo>
                <a:cubicBezTo>
                  <a:pt x="85" y="282"/>
                  <a:pt x="83" y="288"/>
                  <a:pt x="81" y="295"/>
                </a:cubicBezTo>
                <a:cubicBezTo>
                  <a:pt x="17" y="284"/>
                  <a:pt x="17" y="284"/>
                  <a:pt x="17" y="284"/>
                </a:cubicBezTo>
                <a:cubicBezTo>
                  <a:pt x="0" y="380"/>
                  <a:pt x="0" y="380"/>
                  <a:pt x="0" y="380"/>
                </a:cubicBezTo>
                <a:cubicBezTo>
                  <a:pt x="64" y="392"/>
                  <a:pt x="64" y="392"/>
                  <a:pt x="64" y="392"/>
                </a:cubicBezTo>
                <a:cubicBezTo>
                  <a:pt x="64" y="395"/>
                  <a:pt x="64" y="398"/>
                  <a:pt x="64" y="402"/>
                </a:cubicBezTo>
                <a:cubicBezTo>
                  <a:pt x="64" y="405"/>
                  <a:pt x="64" y="408"/>
                  <a:pt x="64" y="412"/>
                </a:cubicBezTo>
                <a:cubicBezTo>
                  <a:pt x="0" y="423"/>
                  <a:pt x="0" y="423"/>
                  <a:pt x="0" y="423"/>
                </a:cubicBezTo>
                <a:cubicBezTo>
                  <a:pt x="17" y="520"/>
                  <a:pt x="17" y="520"/>
                  <a:pt x="17" y="520"/>
                </a:cubicBezTo>
                <a:cubicBezTo>
                  <a:pt x="81" y="509"/>
                  <a:pt x="81" y="509"/>
                  <a:pt x="81" y="509"/>
                </a:cubicBezTo>
                <a:cubicBezTo>
                  <a:pt x="83" y="515"/>
                  <a:pt x="85" y="521"/>
                  <a:pt x="88" y="528"/>
                </a:cubicBezTo>
                <a:cubicBezTo>
                  <a:pt x="32" y="560"/>
                  <a:pt x="32" y="560"/>
                  <a:pt x="32" y="560"/>
                </a:cubicBezTo>
                <a:cubicBezTo>
                  <a:pt x="81" y="645"/>
                  <a:pt x="81" y="645"/>
                  <a:pt x="81" y="645"/>
                </a:cubicBezTo>
                <a:cubicBezTo>
                  <a:pt x="137" y="613"/>
                  <a:pt x="137" y="613"/>
                  <a:pt x="137" y="613"/>
                </a:cubicBezTo>
                <a:cubicBezTo>
                  <a:pt x="141" y="618"/>
                  <a:pt x="146" y="623"/>
                  <a:pt x="150" y="628"/>
                </a:cubicBezTo>
                <a:cubicBezTo>
                  <a:pt x="108" y="678"/>
                  <a:pt x="108" y="678"/>
                  <a:pt x="108" y="678"/>
                </a:cubicBezTo>
                <a:cubicBezTo>
                  <a:pt x="184" y="741"/>
                  <a:pt x="184" y="741"/>
                  <a:pt x="184" y="741"/>
                </a:cubicBezTo>
                <a:cubicBezTo>
                  <a:pt x="225" y="691"/>
                  <a:pt x="225" y="691"/>
                  <a:pt x="225" y="691"/>
                </a:cubicBezTo>
                <a:cubicBezTo>
                  <a:pt x="231" y="695"/>
                  <a:pt x="237" y="698"/>
                  <a:pt x="243" y="702"/>
                </a:cubicBezTo>
                <a:cubicBezTo>
                  <a:pt x="221" y="763"/>
                  <a:pt x="221" y="763"/>
                  <a:pt x="221" y="763"/>
                </a:cubicBezTo>
                <a:cubicBezTo>
                  <a:pt x="313" y="796"/>
                  <a:pt x="313" y="796"/>
                  <a:pt x="313" y="796"/>
                </a:cubicBezTo>
                <a:cubicBezTo>
                  <a:pt x="335" y="735"/>
                  <a:pt x="335" y="735"/>
                  <a:pt x="335" y="735"/>
                </a:cubicBezTo>
                <a:cubicBezTo>
                  <a:pt x="342" y="737"/>
                  <a:pt x="348" y="738"/>
                  <a:pt x="355" y="739"/>
                </a:cubicBezTo>
                <a:cubicBezTo>
                  <a:pt x="355" y="804"/>
                  <a:pt x="355" y="804"/>
                  <a:pt x="355" y="804"/>
                </a:cubicBezTo>
                <a:cubicBezTo>
                  <a:pt x="453" y="804"/>
                  <a:pt x="453" y="804"/>
                  <a:pt x="453" y="804"/>
                </a:cubicBezTo>
                <a:cubicBezTo>
                  <a:pt x="453" y="739"/>
                  <a:pt x="453" y="739"/>
                  <a:pt x="453" y="739"/>
                </a:cubicBezTo>
                <a:cubicBezTo>
                  <a:pt x="460" y="738"/>
                  <a:pt x="467" y="737"/>
                  <a:pt x="473" y="735"/>
                </a:cubicBezTo>
                <a:cubicBezTo>
                  <a:pt x="496" y="796"/>
                  <a:pt x="496" y="796"/>
                  <a:pt x="496" y="796"/>
                </a:cubicBezTo>
                <a:cubicBezTo>
                  <a:pt x="588" y="763"/>
                  <a:pt x="588" y="763"/>
                  <a:pt x="588" y="763"/>
                </a:cubicBezTo>
                <a:cubicBezTo>
                  <a:pt x="566" y="702"/>
                  <a:pt x="566" y="702"/>
                  <a:pt x="566" y="702"/>
                </a:cubicBezTo>
                <a:cubicBezTo>
                  <a:pt x="572" y="698"/>
                  <a:pt x="577" y="695"/>
                  <a:pt x="583" y="691"/>
                </a:cubicBezTo>
                <a:cubicBezTo>
                  <a:pt x="625" y="741"/>
                  <a:pt x="625" y="741"/>
                  <a:pt x="625" y="741"/>
                </a:cubicBezTo>
                <a:cubicBezTo>
                  <a:pt x="700" y="678"/>
                  <a:pt x="700" y="678"/>
                  <a:pt x="700" y="678"/>
                </a:cubicBezTo>
                <a:cubicBezTo>
                  <a:pt x="658" y="628"/>
                  <a:pt x="658" y="628"/>
                  <a:pt x="658" y="628"/>
                </a:cubicBezTo>
                <a:cubicBezTo>
                  <a:pt x="663" y="623"/>
                  <a:pt x="667" y="618"/>
                  <a:pt x="671" y="613"/>
                </a:cubicBezTo>
                <a:cubicBezTo>
                  <a:pt x="728" y="645"/>
                  <a:pt x="728" y="645"/>
                  <a:pt x="728" y="645"/>
                </a:cubicBezTo>
                <a:cubicBezTo>
                  <a:pt x="777" y="560"/>
                  <a:pt x="777" y="560"/>
                  <a:pt x="777" y="560"/>
                </a:cubicBezTo>
                <a:cubicBezTo>
                  <a:pt x="721" y="528"/>
                  <a:pt x="721" y="528"/>
                  <a:pt x="721" y="528"/>
                </a:cubicBezTo>
                <a:cubicBezTo>
                  <a:pt x="723" y="521"/>
                  <a:pt x="725" y="515"/>
                  <a:pt x="728" y="509"/>
                </a:cubicBezTo>
                <a:cubicBezTo>
                  <a:pt x="791" y="520"/>
                  <a:pt x="791" y="520"/>
                  <a:pt x="791" y="520"/>
                </a:cubicBezTo>
                <a:cubicBezTo>
                  <a:pt x="808" y="423"/>
                  <a:pt x="808" y="423"/>
                  <a:pt x="808" y="423"/>
                </a:cubicBezTo>
                <a:cubicBezTo>
                  <a:pt x="744" y="412"/>
                  <a:pt x="744" y="412"/>
                  <a:pt x="744" y="412"/>
                </a:cubicBezTo>
                <a:cubicBezTo>
                  <a:pt x="745" y="408"/>
                  <a:pt x="745" y="405"/>
                  <a:pt x="745" y="402"/>
                </a:cubicBezTo>
                <a:close/>
                <a:moveTo>
                  <a:pt x="665" y="229"/>
                </a:moveTo>
                <a:cubicBezTo>
                  <a:pt x="671" y="226"/>
                  <a:pt x="679" y="228"/>
                  <a:pt x="683" y="234"/>
                </a:cubicBezTo>
                <a:cubicBezTo>
                  <a:pt x="687" y="241"/>
                  <a:pt x="684" y="248"/>
                  <a:pt x="678" y="252"/>
                </a:cubicBezTo>
                <a:cubicBezTo>
                  <a:pt x="672" y="256"/>
                  <a:pt x="664" y="254"/>
                  <a:pt x="660" y="247"/>
                </a:cubicBezTo>
                <a:cubicBezTo>
                  <a:pt x="657" y="241"/>
                  <a:pt x="659" y="233"/>
                  <a:pt x="665" y="229"/>
                </a:cubicBezTo>
                <a:close/>
                <a:moveTo>
                  <a:pt x="591" y="151"/>
                </a:moveTo>
                <a:cubicBezTo>
                  <a:pt x="595" y="145"/>
                  <a:pt x="603" y="144"/>
                  <a:pt x="609" y="149"/>
                </a:cubicBezTo>
                <a:cubicBezTo>
                  <a:pt x="614" y="154"/>
                  <a:pt x="615" y="162"/>
                  <a:pt x="611" y="167"/>
                </a:cubicBezTo>
                <a:cubicBezTo>
                  <a:pt x="606" y="173"/>
                  <a:pt x="598" y="174"/>
                  <a:pt x="592" y="169"/>
                </a:cubicBezTo>
                <a:cubicBezTo>
                  <a:pt x="587" y="164"/>
                  <a:pt x="586" y="156"/>
                  <a:pt x="591" y="151"/>
                </a:cubicBezTo>
                <a:close/>
                <a:moveTo>
                  <a:pt x="493" y="102"/>
                </a:moveTo>
                <a:cubicBezTo>
                  <a:pt x="496" y="95"/>
                  <a:pt x="503" y="92"/>
                  <a:pt x="510" y="94"/>
                </a:cubicBezTo>
                <a:cubicBezTo>
                  <a:pt x="517" y="97"/>
                  <a:pt x="520" y="104"/>
                  <a:pt x="518" y="111"/>
                </a:cubicBezTo>
                <a:cubicBezTo>
                  <a:pt x="515" y="118"/>
                  <a:pt x="508" y="121"/>
                  <a:pt x="501" y="119"/>
                </a:cubicBezTo>
                <a:cubicBezTo>
                  <a:pt x="494" y="116"/>
                  <a:pt x="491" y="109"/>
                  <a:pt x="493" y="102"/>
                </a:cubicBezTo>
                <a:close/>
                <a:moveTo>
                  <a:pt x="399" y="77"/>
                </a:moveTo>
                <a:cubicBezTo>
                  <a:pt x="406" y="77"/>
                  <a:pt x="412" y="82"/>
                  <a:pt x="412" y="90"/>
                </a:cubicBezTo>
                <a:cubicBezTo>
                  <a:pt x="412" y="97"/>
                  <a:pt x="406" y="103"/>
                  <a:pt x="399" y="103"/>
                </a:cubicBezTo>
                <a:cubicBezTo>
                  <a:pt x="391" y="103"/>
                  <a:pt x="386" y="97"/>
                  <a:pt x="386" y="90"/>
                </a:cubicBezTo>
                <a:cubicBezTo>
                  <a:pt x="386" y="82"/>
                  <a:pt x="391" y="77"/>
                  <a:pt x="399" y="77"/>
                </a:cubicBezTo>
                <a:close/>
                <a:moveTo>
                  <a:pt x="288" y="98"/>
                </a:moveTo>
                <a:cubicBezTo>
                  <a:pt x="295" y="96"/>
                  <a:pt x="302" y="99"/>
                  <a:pt x="304" y="106"/>
                </a:cubicBezTo>
                <a:cubicBezTo>
                  <a:pt x="307" y="113"/>
                  <a:pt x="303" y="120"/>
                  <a:pt x="297" y="123"/>
                </a:cubicBezTo>
                <a:cubicBezTo>
                  <a:pt x="290" y="125"/>
                  <a:pt x="282" y="122"/>
                  <a:pt x="280" y="115"/>
                </a:cubicBezTo>
                <a:cubicBezTo>
                  <a:pt x="277" y="108"/>
                  <a:pt x="281" y="101"/>
                  <a:pt x="288" y="98"/>
                </a:cubicBezTo>
                <a:close/>
                <a:moveTo>
                  <a:pt x="191" y="156"/>
                </a:moveTo>
                <a:cubicBezTo>
                  <a:pt x="196" y="152"/>
                  <a:pt x="205" y="152"/>
                  <a:pt x="209" y="158"/>
                </a:cubicBezTo>
                <a:cubicBezTo>
                  <a:pt x="214" y="163"/>
                  <a:pt x="213" y="172"/>
                  <a:pt x="208" y="176"/>
                </a:cubicBezTo>
                <a:cubicBezTo>
                  <a:pt x="202" y="181"/>
                  <a:pt x="194" y="180"/>
                  <a:pt x="189" y="175"/>
                </a:cubicBezTo>
                <a:cubicBezTo>
                  <a:pt x="185" y="169"/>
                  <a:pt x="185" y="161"/>
                  <a:pt x="191" y="156"/>
                </a:cubicBezTo>
                <a:close/>
                <a:moveTo>
                  <a:pt x="83" y="351"/>
                </a:moveTo>
                <a:cubicBezTo>
                  <a:pt x="84" y="344"/>
                  <a:pt x="91" y="339"/>
                  <a:pt x="98" y="340"/>
                </a:cubicBezTo>
                <a:cubicBezTo>
                  <a:pt x="105" y="341"/>
                  <a:pt x="110" y="348"/>
                  <a:pt x="109" y="355"/>
                </a:cubicBezTo>
                <a:cubicBezTo>
                  <a:pt x="108" y="362"/>
                  <a:pt x="101" y="367"/>
                  <a:pt x="94" y="366"/>
                </a:cubicBezTo>
                <a:cubicBezTo>
                  <a:pt x="87" y="365"/>
                  <a:pt x="82" y="358"/>
                  <a:pt x="83" y="351"/>
                </a:cubicBezTo>
                <a:close/>
                <a:moveTo>
                  <a:pt x="100" y="474"/>
                </a:moveTo>
                <a:cubicBezTo>
                  <a:pt x="93" y="476"/>
                  <a:pt x="86" y="471"/>
                  <a:pt x="85" y="464"/>
                </a:cubicBezTo>
                <a:cubicBezTo>
                  <a:pt x="84" y="457"/>
                  <a:pt x="89" y="450"/>
                  <a:pt x="96" y="449"/>
                </a:cubicBezTo>
                <a:cubicBezTo>
                  <a:pt x="103" y="447"/>
                  <a:pt x="110" y="452"/>
                  <a:pt x="111" y="459"/>
                </a:cubicBezTo>
                <a:cubicBezTo>
                  <a:pt x="112" y="466"/>
                  <a:pt x="107" y="473"/>
                  <a:pt x="100" y="474"/>
                </a:cubicBezTo>
                <a:close/>
                <a:moveTo>
                  <a:pt x="120" y="244"/>
                </a:moveTo>
                <a:cubicBezTo>
                  <a:pt x="124" y="238"/>
                  <a:pt x="131" y="236"/>
                  <a:pt x="138" y="239"/>
                </a:cubicBezTo>
                <a:cubicBezTo>
                  <a:pt x="144" y="243"/>
                  <a:pt x="146" y="251"/>
                  <a:pt x="143" y="257"/>
                </a:cubicBezTo>
                <a:cubicBezTo>
                  <a:pt x="139" y="263"/>
                  <a:pt x="131" y="266"/>
                  <a:pt x="125" y="262"/>
                </a:cubicBezTo>
                <a:cubicBezTo>
                  <a:pt x="118" y="258"/>
                  <a:pt x="116" y="250"/>
                  <a:pt x="120" y="244"/>
                </a:cubicBezTo>
                <a:close/>
                <a:moveTo>
                  <a:pt x="143" y="574"/>
                </a:moveTo>
                <a:cubicBezTo>
                  <a:pt x="137" y="578"/>
                  <a:pt x="129" y="575"/>
                  <a:pt x="126" y="569"/>
                </a:cubicBezTo>
                <a:cubicBezTo>
                  <a:pt x="122" y="563"/>
                  <a:pt x="124" y="555"/>
                  <a:pt x="130" y="551"/>
                </a:cubicBezTo>
                <a:cubicBezTo>
                  <a:pt x="137" y="548"/>
                  <a:pt x="145" y="550"/>
                  <a:pt x="148" y="556"/>
                </a:cubicBezTo>
                <a:cubicBezTo>
                  <a:pt x="152" y="562"/>
                  <a:pt x="150" y="570"/>
                  <a:pt x="143" y="574"/>
                </a:cubicBezTo>
                <a:close/>
                <a:moveTo>
                  <a:pt x="218" y="653"/>
                </a:moveTo>
                <a:cubicBezTo>
                  <a:pt x="213" y="658"/>
                  <a:pt x="205" y="659"/>
                  <a:pt x="200" y="654"/>
                </a:cubicBezTo>
                <a:cubicBezTo>
                  <a:pt x="194" y="650"/>
                  <a:pt x="193" y="642"/>
                  <a:pt x="198" y="636"/>
                </a:cubicBezTo>
                <a:cubicBezTo>
                  <a:pt x="203" y="630"/>
                  <a:pt x="211" y="630"/>
                  <a:pt x="216" y="634"/>
                </a:cubicBezTo>
                <a:cubicBezTo>
                  <a:pt x="222" y="639"/>
                  <a:pt x="223" y="647"/>
                  <a:pt x="218" y="653"/>
                </a:cubicBezTo>
                <a:close/>
                <a:moveTo>
                  <a:pt x="315" y="701"/>
                </a:moveTo>
                <a:cubicBezTo>
                  <a:pt x="313" y="708"/>
                  <a:pt x="305" y="712"/>
                  <a:pt x="298" y="709"/>
                </a:cubicBezTo>
                <a:cubicBezTo>
                  <a:pt x="292" y="707"/>
                  <a:pt x="288" y="699"/>
                  <a:pt x="291" y="692"/>
                </a:cubicBezTo>
                <a:cubicBezTo>
                  <a:pt x="293" y="686"/>
                  <a:pt x="301" y="682"/>
                  <a:pt x="307" y="685"/>
                </a:cubicBezTo>
                <a:cubicBezTo>
                  <a:pt x="314" y="687"/>
                  <a:pt x="318" y="695"/>
                  <a:pt x="315" y="701"/>
                </a:cubicBezTo>
                <a:close/>
                <a:moveTo>
                  <a:pt x="410" y="727"/>
                </a:moveTo>
                <a:cubicBezTo>
                  <a:pt x="403" y="727"/>
                  <a:pt x="397" y="721"/>
                  <a:pt x="397" y="714"/>
                </a:cubicBezTo>
                <a:cubicBezTo>
                  <a:pt x="397" y="707"/>
                  <a:pt x="403" y="701"/>
                  <a:pt x="410" y="701"/>
                </a:cubicBezTo>
                <a:cubicBezTo>
                  <a:pt x="417" y="701"/>
                  <a:pt x="423" y="707"/>
                  <a:pt x="423" y="714"/>
                </a:cubicBezTo>
                <a:cubicBezTo>
                  <a:pt x="423" y="721"/>
                  <a:pt x="417" y="727"/>
                  <a:pt x="410" y="727"/>
                </a:cubicBezTo>
                <a:close/>
                <a:moveTo>
                  <a:pt x="521" y="705"/>
                </a:moveTo>
                <a:cubicBezTo>
                  <a:pt x="514" y="708"/>
                  <a:pt x="506" y="704"/>
                  <a:pt x="504" y="697"/>
                </a:cubicBezTo>
                <a:cubicBezTo>
                  <a:pt x="502" y="691"/>
                  <a:pt x="505" y="683"/>
                  <a:pt x="512" y="681"/>
                </a:cubicBezTo>
                <a:cubicBezTo>
                  <a:pt x="519" y="678"/>
                  <a:pt x="526" y="682"/>
                  <a:pt x="529" y="689"/>
                </a:cubicBezTo>
                <a:cubicBezTo>
                  <a:pt x="531" y="695"/>
                  <a:pt x="528" y="703"/>
                  <a:pt x="521" y="705"/>
                </a:cubicBezTo>
                <a:close/>
                <a:moveTo>
                  <a:pt x="618" y="647"/>
                </a:moveTo>
                <a:cubicBezTo>
                  <a:pt x="612" y="652"/>
                  <a:pt x="604" y="651"/>
                  <a:pt x="599" y="646"/>
                </a:cubicBezTo>
                <a:cubicBezTo>
                  <a:pt x="595" y="640"/>
                  <a:pt x="595" y="632"/>
                  <a:pt x="601" y="627"/>
                </a:cubicBezTo>
                <a:cubicBezTo>
                  <a:pt x="606" y="622"/>
                  <a:pt x="615" y="623"/>
                  <a:pt x="619" y="629"/>
                </a:cubicBezTo>
                <a:cubicBezTo>
                  <a:pt x="624" y="634"/>
                  <a:pt x="623" y="642"/>
                  <a:pt x="618" y="647"/>
                </a:cubicBezTo>
                <a:close/>
                <a:moveTo>
                  <a:pt x="655" y="478"/>
                </a:moveTo>
                <a:cubicBezTo>
                  <a:pt x="614" y="471"/>
                  <a:pt x="614" y="471"/>
                  <a:pt x="614" y="471"/>
                </a:cubicBezTo>
                <a:cubicBezTo>
                  <a:pt x="612" y="475"/>
                  <a:pt x="611" y="479"/>
                  <a:pt x="609" y="483"/>
                </a:cubicBezTo>
                <a:cubicBezTo>
                  <a:pt x="645" y="504"/>
                  <a:pt x="645" y="504"/>
                  <a:pt x="645" y="504"/>
                </a:cubicBezTo>
                <a:cubicBezTo>
                  <a:pt x="614" y="559"/>
                  <a:pt x="614" y="559"/>
                  <a:pt x="614" y="559"/>
                </a:cubicBezTo>
                <a:cubicBezTo>
                  <a:pt x="577" y="538"/>
                  <a:pt x="577" y="538"/>
                  <a:pt x="577" y="538"/>
                </a:cubicBezTo>
                <a:cubicBezTo>
                  <a:pt x="575" y="542"/>
                  <a:pt x="572" y="545"/>
                  <a:pt x="569" y="548"/>
                </a:cubicBezTo>
                <a:cubicBezTo>
                  <a:pt x="596" y="581"/>
                  <a:pt x="596" y="581"/>
                  <a:pt x="596" y="581"/>
                </a:cubicBezTo>
                <a:cubicBezTo>
                  <a:pt x="547" y="621"/>
                  <a:pt x="547" y="621"/>
                  <a:pt x="547" y="621"/>
                </a:cubicBezTo>
                <a:cubicBezTo>
                  <a:pt x="520" y="589"/>
                  <a:pt x="520" y="589"/>
                  <a:pt x="520" y="589"/>
                </a:cubicBezTo>
                <a:cubicBezTo>
                  <a:pt x="516" y="592"/>
                  <a:pt x="513" y="594"/>
                  <a:pt x="509" y="596"/>
                </a:cubicBezTo>
                <a:cubicBezTo>
                  <a:pt x="523" y="635"/>
                  <a:pt x="523" y="635"/>
                  <a:pt x="523" y="635"/>
                </a:cubicBezTo>
                <a:cubicBezTo>
                  <a:pt x="463" y="657"/>
                  <a:pt x="463" y="657"/>
                  <a:pt x="463" y="657"/>
                </a:cubicBezTo>
                <a:cubicBezTo>
                  <a:pt x="449" y="618"/>
                  <a:pt x="449" y="618"/>
                  <a:pt x="449" y="618"/>
                </a:cubicBezTo>
                <a:cubicBezTo>
                  <a:pt x="445" y="618"/>
                  <a:pt x="440" y="619"/>
                  <a:pt x="436" y="620"/>
                </a:cubicBezTo>
                <a:cubicBezTo>
                  <a:pt x="436" y="662"/>
                  <a:pt x="436" y="662"/>
                  <a:pt x="436" y="662"/>
                </a:cubicBezTo>
                <a:cubicBezTo>
                  <a:pt x="372" y="662"/>
                  <a:pt x="372" y="662"/>
                  <a:pt x="372" y="662"/>
                </a:cubicBezTo>
                <a:cubicBezTo>
                  <a:pt x="372" y="620"/>
                  <a:pt x="372" y="620"/>
                  <a:pt x="372" y="620"/>
                </a:cubicBezTo>
                <a:cubicBezTo>
                  <a:pt x="368" y="619"/>
                  <a:pt x="364" y="618"/>
                  <a:pt x="360" y="618"/>
                </a:cubicBezTo>
                <a:cubicBezTo>
                  <a:pt x="345" y="657"/>
                  <a:pt x="345" y="657"/>
                  <a:pt x="345" y="657"/>
                </a:cubicBezTo>
                <a:cubicBezTo>
                  <a:pt x="285" y="635"/>
                  <a:pt x="285" y="635"/>
                  <a:pt x="285" y="635"/>
                </a:cubicBezTo>
                <a:cubicBezTo>
                  <a:pt x="300" y="596"/>
                  <a:pt x="300" y="596"/>
                  <a:pt x="300" y="596"/>
                </a:cubicBezTo>
                <a:cubicBezTo>
                  <a:pt x="296" y="594"/>
                  <a:pt x="292" y="592"/>
                  <a:pt x="288" y="589"/>
                </a:cubicBezTo>
                <a:cubicBezTo>
                  <a:pt x="261" y="621"/>
                  <a:pt x="261" y="621"/>
                  <a:pt x="261" y="621"/>
                </a:cubicBezTo>
                <a:cubicBezTo>
                  <a:pt x="213" y="581"/>
                  <a:pt x="213" y="581"/>
                  <a:pt x="213" y="581"/>
                </a:cubicBezTo>
                <a:cubicBezTo>
                  <a:pt x="240" y="548"/>
                  <a:pt x="240" y="548"/>
                  <a:pt x="240" y="548"/>
                </a:cubicBezTo>
                <a:cubicBezTo>
                  <a:pt x="237" y="545"/>
                  <a:pt x="234" y="542"/>
                  <a:pt x="231" y="538"/>
                </a:cubicBezTo>
                <a:cubicBezTo>
                  <a:pt x="195" y="559"/>
                  <a:pt x="195" y="559"/>
                  <a:pt x="195" y="559"/>
                </a:cubicBezTo>
                <a:cubicBezTo>
                  <a:pt x="163" y="504"/>
                  <a:pt x="163" y="504"/>
                  <a:pt x="163" y="504"/>
                </a:cubicBezTo>
                <a:cubicBezTo>
                  <a:pt x="199" y="483"/>
                  <a:pt x="199" y="483"/>
                  <a:pt x="199" y="483"/>
                </a:cubicBezTo>
                <a:cubicBezTo>
                  <a:pt x="198" y="479"/>
                  <a:pt x="196" y="475"/>
                  <a:pt x="195" y="471"/>
                </a:cubicBezTo>
                <a:cubicBezTo>
                  <a:pt x="154" y="478"/>
                  <a:pt x="154" y="478"/>
                  <a:pt x="154" y="478"/>
                </a:cubicBezTo>
                <a:cubicBezTo>
                  <a:pt x="143" y="416"/>
                  <a:pt x="143" y="416"/>
                  <a:pt x="143" y="416"/>
                </a:cubicBezTo>
                <a:cubicBezTo>
                  <a:pt x="184" y="408"/>
                  <a:pt x="184" y="408"/>
                  <a:pt x="184" y="408"/>
                </a:cubicBezTo>
                <a:cubicBezTo>
                  <a:pt x="184" y="406"/>
                  <a:pt x="184" y="404"/>
                  <a:pt x="184" y="402"/>
                </a:cubicBezTo>
                <a:cubicBezTo>
                  <a:pt x="184" y="400"/>
                  <a:pt x="184" y="397"/>
                  <a:pt x="184" y="395"/>
                </a:cubicBezTo>
                <a:cubicBezTo>
                  <a:pt x="143" y="388"/>
                  <a:pt x="143" y="388"/>
                  <a:pt x="143" y="388"/>
                </a:cubicBezTo>
                <a:cubicBezTo>
                  <a:pt x="154" y="325"/>
                  <a:pt x="154" y="325"/>
                  <a:pt x="154" y="325"/>
                </a:cubicBezTo>
                <a:cubicBezTo>
                  <a:pt x="195" y="333"/>
                  <a:pt x="195" y="333"/>
                  <a:pt x="195" y="333"/>
                </a:cubicBezTo>
                <a:cubicBezTo>
                  <a:pt x="196" y="328"/>
                  <a:pt x="198" y="324"/>
                  <a:pt x="199" y="320"/>
                </a:cubicBezTo>
                <a:cubicBezTo>
                  <a:pt x="163" y="299"/>
                  <a:pt x="163" y="299"/>
                  <a:pt x="163" y="299"/>
                </a:cubicBezTo>
                <a:cubicBezTo>
                  <a:pt x="195" y="244"/>
                  <a:pt x="195" y="244"/>
                  <a:pt x="195" y="244"/>
                </a:cubicBezTo>
                <a:cubicBezTo>
                  <a:pt x="231" y="265"/>
                  <a:pt x="231" y="265"/>
                  <a:pt x="231" y="265"/>
                </a:cubicBezTo>
                <a:cubicBezTo>
                  <a:pt x="234" y="262"/>
                  <a:pt x="237" y="258"/>
                  <a:pt x="240" y="255"/>
                </a:cubicBezTo>
                <a:cubicBezTo>
                  <a:pt x="213" y="223"/>
                  <a:pt x="213" y="223"/>
                  <a:pt x="213" y="223"/>
                </a:cubicBezTo>
                <a:cubicBezTo>
                  <a:pt x="261" y="182"/>
                  <a:pt x="261" y="182"/>
                  <a:pt x="261" y="182"/>
                </a:cubicBezTo>
                <a:cubicBezTo>
                  <a:pt x="288" y="214"/>
                  <a:pt x="288" y="214"/>
                  <a:pt x="288" y="214"/>
                </a:cubicBezTo>
                <a:cubicBezTo>
                  <a:pt x="292" y="212"/>
                  <a:pt x="296" y="210"/>
                  <a:pt x="300" y="208"/>
                </a:cubicBezTo>
                <a:cubicBezTo>
                  <a:pt x="285" y="168"/>
                  <a:pt x="285" y="168"/>
                  <a:pt x="285" y="168"/>
                </a:cubicBezTo>
                <a:cubicBezTo>
                  <a:pt x="345" y="146"/>
                  <a:pt x="345" y="146"/>
                  <a:pt x="345" y="146"/>
                </a:cubicBezTo>
                <a:cubicBezTo>
                  <a:pt x="359" y="186"/>
                  <a:pt x="359" y="186"/>
                  <a:pt x="359" y="186"/>
                </a:cubicBezTo>
                <a:cubicBezTo>
                  <a:pt x="364" y="185"/>
                  <a:pt x="368" y="184"/>
                  <a:pt x="372" y="184"/>
                </a:cubicBezTo>
                <a:cubicBezTo>
                  <a:pt x="372" y="142"/>
                  <a:pt x="372" y="142"/>
                  <a:pt x="372" y="142"/>
                </a:cubicBezTo>
                <a:cubicBezTo>
                  <a:pt x="436" y="142"/>
                  <a:pt x="436" y="142"/>
                  <a:pt x="436" y="142"/>
                </a:cubicBezTo>
                <a:cubicBezTo>
                  <a:pt x="436" y="184"/>
                  <a:pt x="436" y="184"/>
                  <a:pt x="436" y="184"/>
                </a:cubicBezTo>
                <a:cubicBezTo>
                  <a:pt x="440" y="184"/>
                  <a:pt x="445" y="185"/>
                  <a:pt x="449" y="186"/>
                </a:cubicBezTo>
                <a:cubicBezTo>
                  <a:pt x="463" y="146"/>
                  <a:pt x="463" y="146"/>
                  <a:pt x="463" y="146"/>
                </a:cubicBezTo>
                <a:cubicBezTo>
                  <a:pt x="523" y="168"/>
                  <a:pt x="523" y="168"/>
                  <a:pt x="523" y="168"/>
                </a:cubicBezTo>
                <a:cubicBezTo>
                  <a:pt x="509" y="208"/>
                  <a:pt x="509" y="208"/>
                  <a:pt x="509" y="208"/>
                </a:cubicBezTo>
                <a:cubicBezTo>
                  <a:pt x="513" y="210"/>
                  <a:pt x="516" y="212"/>
                  <a:pt x="520" y="214"/>
                </a:cubicBezTo>
                <a:cubicBezTo>
                  <a:pt x="547" y="182"/>
                  <a:pt x="547" y="182"/>
                  <a:pt x="547" y="182"/>
                </a:cubicBezTo>
                <a:cubicBezTo>
                  <a:pt x="596" y="223"/>
                  <a:pt x="596" y="223"/>
                  <a:pt x="596" y="223"/>
                </a:cubicBezTo>
                <a:cubicBezTo>
                  <a:pt x="569" y="255"/>
                  <a:pt x="569" y="255"/>
                  <a:pt x="569" y="255"/>
                </a:cubicBezTo>
                <a:cubicBezTo>
                  <a:pt x="572" y="258"/>
                  <a:pt x="575" y="262"/>
                  <a:pt x="577" y="265"/>
                </a:cubicBezTo>
                <a:cubicBezTo>
                  <a:pt x="614" y="244"/>
                  <a:pt x="614" y="244"/>
                  <a:pt x="614" y="244"/>
                </a:cubicBezTo>
                <a:cubicBezTo>
                  <a:pt x="645" y="299"/>
                  <a:pt x="645" y="299"/>
                  <a:pt x="645" y="299"/>
                </a:cubicBezTo>
                <a:cubicBezTo>
                  <a:pt x="609" y="320"/>
                  <a:pt x="609" y="320"/>
                  <a:pt x="609" y="320"/>
                </a:cubicBezTo>
                <a:cubicBezTo>
                  <a:pt x="611" y="324"/>
                  <a:pt x="612" y="328"/>
                  <a:pt x="614" y="333"/>
                </a:cubicBezTo>
                <a:cubicBezTo>
                  <a:pt x="655" y="325"/>
                  <a:pt x="655" y="325"/>
                  <a:pt x="655" y="325"/>
                </a:cubicBezTo>
                <a:cubicBezTo>
                  <a:pt x="666" y="388"/>
                  <a:pt x="666" y="388"/>
                  <a:pt x="666" y="388"/>
                </a:cubicBezTo>
                <a:cubicBezTo>
                  <a:pt x="625" y="395"/>
                  <a:pt x="625" y="395"/>
                  <a:pt x="625" y="395"/>
                </a:cubicBezTo>
                <a:cubicBezTo>
                  <a:pt x="625" y="397"/>
                  <a:pt x="625" y="400"/>
                  <a:pt x="625" y="402"/>
                </a:cubicBezTo>
                <a:cubicBezTo>
                  <a:pt x="625" y="404"/>
                  <a:pt x="625" y="406"/>
                  <a:pt x="625" y="408"/>
                </a:cubicBezTo>
                <a:cubicBezTo>
                  <a:pt x="666" y="416"/>
                  <a:pt x="666" y="416"/>
                  <a:pt x="666" y="416"/>
                </a:cubicBezTo>
                <a:lnTo>
                  <a:pt x="655" y="478"/>
                </a:lnTo>
                <a:close/>
                <a:moveTo>
                  <a:pt x="689" y="559"/>
                </a:moveTo>
                <a:cubicBezTo>
                  <a:pt x="685" y="566"/>
                  <a:pt x="677" y="568"/>
                  <a:pt x="671" y="564"/>
                </a:cubicBezTo>
                <a:cubicBezTo>
                  <a:pt x="665" y="561"/>
                  <a:pt x="662" y="553"/>
                  <a:pt x="666" y="546"/>
                </a:cubicBezTo>
                <a:cubicBezTo>
                  <a:pt x="670" y="540"/>
                  <a:pt x="678" y="538"/>
                  <a:pt x="684" y="542"/>
                </a:cubicBezTo>
                <a:cubicBezTo>
                  <a:pt x="690" y="545"/>
                  <a:pt x="692" y="553"/>
                  <a:pt x="689" y="559"/>
                </a:cubicBezTo>
                <a:close/>
                <a:moveTo>
                  <a:pt x="708" y="329"/>
                </a:moveTo>
                <a:cubicBezTo>
                  <a:pt x="715" y="328"/>
                  <a:pt x="722" y="333"/>
                  <a:pt x="723" y="340"/>
                </a:cubicBezTo>
                <a:cubicBezTo>
                  <a:pt x="725" y="347"/>
                  <a:pt x="720" y="354"/>
                  <a:pt x="713" y="355"/>
                </a:cubicBezTo>
                <a:cubicBezTo>
                  <a:pt x="706" y="356"/>
                  <a:pt x="699" y="351"/>
                  <a:pt x="698" y="344"/>
                </a:cubicBezTo>
                <a:cubicBezTo>
                  <a:pt x="696" y="337"/>
                  <a:pt x="701" y="330"/>
                  <a:pt x="708" y="329"/>
                </a:cubicBezTo>
                <a:close/>
                <a:moveTo>
                  <a:pt x="725" y="453"/>
                </a:moveTo>
                <a:cubicBezTo>
                  <a:pt x="724" y="460"/>
                  <a:pt x="717" y="464"/>
                  <a:pt x="710" y="463"/>
                </a:cubicBezTo>
                <a:cubicBezTo>
                  <a:pt x="703" y="462"/>
                  <a:pt x="698" y="455"/>
                  <a:pt x="700" y="448"/>
                </a:cubicBezTo>
                <a:cubicBezTo>
                  <a:pt x="701" y="441"/>
                  <a:pt x="708" y="436"/>
                  <a:pt x="715" y="437"/>
                </a:cubicBezTo>
                <a:cubicBezTo>
                  <a:pt x="722" y="439"/>
                  <a:pt x="727" y="445"/>
                  <a:pt x="725" y="453"/>
                </a:cubicBezTo>
                <a:close/>
              </a:path>
            </a:pathLst>
          </a:custGeom>
          <a:solidFill>
            <a:schemeClr val="tx1">
              <a:lumMod val="75000"/>
              <a:lumOff val="25000"/>
              <a:alpha val="5000"/>
            </a:schemeClr>
          </a:solidFill>
          <a:ln>
            <a:noFill/>
          </a:ln>
        </p:spPr>
        <p:txBody>
          <a:bodyPr/>
          <a:lstStyle/>
          <a:p>
            <a:pPr fontAlgn="base">
              <a:spcBef>
                <a:spcPct val="0"/>
              </a:spcBef>
              <a:spcAft>
                <a:spcPct val="0"/>
              </a:spcAft>
              <a:defRPr/>
            </a:pPr>
            <a:endParaRPr lang="zh-CN" altLang="en-US">
              <a:solidFill>
                <a:prstClr val="black"/>
              </a:solidFill>
            </a:endParaRPr>
          </a:p>
        </p:txBody>
      </p:sp>
      <p:sp>
        <p:nvSpPr>
          <p:cNvPr id="10" name="矩形 9"/>
          <p:cNvSpPr/>
          <p:nvPr/>
        </p:nvSpPr>
        <p:spPr>
          <a:xfrm>
            <a:off x="0" y="2641600"/>
            <a:ext cx="9144000" cy="1879600"/>
          </a:xfrm>
          <a:prstGeom prst="rect">
            <a:avLst/>
          </a:prstGeom>
          <a:solidFill>
            <a:srgbClr val="3991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75" name="TextBox 74"/>
          <p:cNvSpPr txBox="1"/>
          <p:nvPr/>
        </p:nvSpPr>
        <p:spPr>
          <a:xfrm>
            <a:off x="4126539" y="3202959"/>
            <a:ext cx="4305268" cy="65659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r" eaLnBrk="1" hangingPunct="1">
              <a:lnSpc>
                <a:spcPts val="4400"/>
              </a:lnSpc>
              <a:spcBef>
                <a:spcPct val="0"/>
              </a:spcBef>
              <a:buFont typeface="Arial" panose="020B0604020202020204" pitchFamily="34" charset="0"/>
              <a:buNone/>
            </a:pPr>
            <a:r>
              <a:rPr lang="zh-CN" altLang="en-US" sz="4000" b="1" dirty="0">
                <a:solidFill>
                  <a:prstClr val="white"/>
                </a:solidFill>
                <a:latin typeface="Modern No. 20" panose="02070704070505020303" pitchFamily="18" charset="0"/>
                <a:ea typeface="微软雅黑" panose="020B0503020204020204" pitchFamily="34" charset="-122"/>
              </a:rPr>
              <a:t>一、易班发展概况</a:t>
            </a:r>
          </a:p>
        </p:txBody>
      </p:sp>
      <p:grpSp>
        <p:nvGrpSpPr>
          <p:cNvPr id="77" name="组合 76"/>
          <p:cNvGrpSpPr/>
          <p:nvPr/>
        </p:nvGrpSpPr>
        <p:grpSpPr>
          <a:xfrm>
            <a:off x="1643445" y="2189973"/>
            <a:ext cx="2093912" cy="2785533"/>
            <a:chOff x="6228184" y="634477"/>
            <a:chExt cx="1147603" cy="1145185"/>
          </a:xfrm>
        </p:grpSpPr>
        <p:grpSp>
          <p:nvGrpSpPr>
            <p:cNvPr id="78" name="组合 77"/>
            <p:cNvGrpSpPr/>
            <p:nvPr/>
          </p:nvGrpSpPr>
          <p:grpSpPr>
            <a:xfrm flipH="1">
              <a:off x="6601413" y="1027070"/>
              <a:ext cx="402354" cy="360000"/>
              <a:chOff x="7008812" y="2716213"/>
              <a:chExt cx="1236664" cy="1106487"/>
            </a:xfrm>
            <a:solidFill>
              <a:schemeClr val="bg1"/>
            </a:solidFill>
            <a:effectLst>
              <a:outerShdw blurRad="50800" dist="38100" dir="2700000" algn="tl" rotWithShape="0">
                <a:prstClr val="black">
                  <a:alpha val="40000"/>
                </a:prstClr>
              </a:outerShdw>
            </a:effectLst>
          </p:grpSpPr>
          <p:sp>
            <p:nvSpPr>
              <p:cNvPr id="93" name="Freeform 23"/>
              <p:cNvSpPr/>
              <p:nvPr/>
            </p:nvSpPr>
            <p:spPr bwMode="auto">
              <a:xfrm>
                <a:off x="7761288" y="3354388"/>
                <a:ext cx="484188" cy="296862"/>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defRPr/>
                </a:pPr>
                <a:endParaRPr lang="zh-CN" altLang="en-US">
                  <a:solidFill>
                    <a:prstClr val="black"/>
                  </a:solidFill>
                </a:endParaRPr>
              </a:p>
            </p:txBody>
          </p:sp>
          <p:sp>
            <p:nvSpPr>
              <p:cNvPr id="94" name="Freeform 24"/>
              <p:cNvSpPr>
                <a:spLocks noEditPoints="1"/>
              </p:cNvSpPr>
              <p:nvPr/>
            </p:nvSpPr>
            <p:spPr bwMode="auto">
              <a:xfrm>
                <a:off x="7143750" y="2716213"/>
                <a:ext cx="269875" cy="274637"/>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defRPr/>
                </a:pPr>
                <a:endParaRPr lang="zh-CN" altLang="en-US">
                  <a:solidFill>
                    <a:prstClr val="black"/>
                  </a:solidFill>
                </a:endParaRPr>
              </a:p>
            </p:txBody>
          </p:sp>
          <p:sp>
            <p:nvSpPr>
              <p:cNvPr id="95" name="Freeform 25"/>
              <p:cNvSpPr/>
              <p:nvPr/>
            </p:nvSpPr>
            <p:spPr bwMode="auto">
              <a:xfrm>
                <a:off x="7008812" y="2798763"/>
                <a:ext cx="911225" cy="1023937"/>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defRPr/>
                </a:pPr>
                <a:endParaRPr lang="zh-CN" altLang="en-US">
                  <a:solidFill>
                    <a:prstClr val="black"/>
                  </a:solidFill>
                </a:endParaRPr>
              </a:p>
            </p:txBody>
          </p:sp>
        </p:grpSp>
        <p:grpSp>
          <p:nvGrpSpPr>
            <p:cNvPr id="79" name="组合 78"/>
            <p:cNvGrpSpPr/>
            <p:nvPr/>
          </p:nvGrpSpPr>
          <p:grpSpPr>
            <a:xfrm>
              <a:off x="6228184" y="634477"/>
              <a:ext cx="1147603" cy="1145185"/>
              <a:chOff x="6228184" y="634477"/>
              <a:chExt cx="1147603" cy="1145185"/>
            </a:xfrm>
            <a:solidFill>
              <a:schemeClr val="bg1">
                <a:alpha val="0"/>
              </a:schemeClr>
            </a:solidFill>
            <a:effectLst>
              <a:outerShdw blurRad="50800" dist="38100" dir="2700000" algn="tl" rotWithShape="0">
                <a:prstClr val="black">
                  <a:alpha val="40000"/>
                </a:prstClr>
              </a:outerShdw>
            </a:effectLst>
          </p:grpSpPr>
          <p:sp>
            <p:nvSpPr>
              <p:cNvPr id="80" name="Freeform 16"/>
              <p:cNvSpPr>
                <a:spLocks noEditPoints="1"/>
              </p:cNvSpPr>
              <p:nvPr/>
            </p:nvSpPr>
            <p:spPr bwMode="auto">
              <a:xfrm>
                <a:off x="6359995" y="766288"/>
                <a:ext cx="885190" cy="881563"/>
              </a:xfrm>
              <a:custGeom>
                <a:avLst/>
                <a:gdLst>
                  <a:gd name="T0" fmla="*/ 155 w 310"/>
                  <a:gd name="T1" fmla="*/ 0 h 309"/>
                  <a:gd name="T2" fmla="*/ 0 w 310"/>
                  <a:gd name="T3" fmla="*/ 155 h 309"/>
                  <a:gd name="T4" fmla="*/ 155 w 310"/>
                  <a:gd name="T5" fmla="*/ 309 h 309"/>
                  <a:gd name="T6" fmla="*/ 310 w 310"/>
                  <a:gd name="T7" fmla="*/ 155 h 309"/>
                  <a:gd name="T8" fmla="*/ 155 w 310"/>
                  <a:gd name="T9" fmla="*/ 0 h 309"/>
                  <a:gd name="T10" fmla="*/ 155 w 310"/>
                  <a:gd name="T11" fmla="*/ 262 h 309"/>
                  <a:gd name="T12" fmla="*/ 48 w 310"/>
                  <a:gd name="T13" fmla="*/ 155 h 309"/>
                  <a:gd name="T14" fmla="*/ 155 w 310"/>
                  <a:gd name="T15" fmla="*/ 47 h 309"/>
                  <a:gd name="T16" fmla="*/ 262 w 310"/>
                  <a:gd name="T17" fmla="*/ 155 h 309"/>
                  <a:gd name="T18" fmla="*/ 155 w 310"/>
                  <a:gd name="T19" fmla="*/ 26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309">
                    <a:moveTo>
                      <a:pt x="155" y="0"/>
                    </a:moveTo>
                    <a:cubicBezTo>
                      <a:pt x="69" y="0"/>
                      <a:pt x="0" y="69"/>
                      <a:pt x="0" y="155"/>
                    </a:cubicBezTo>
                    <a:cubicBezTo>
                      <a:pt x="0" y="240"/>
                      <a:pt x="69" y="309"/>
                      <a:pt x="155" y="309"/>
                    </a:cubicBezTo>
                    <a:cubicBezTo>
                      <a:pt x="240" y="309"/>
                      <a:pt x="310" y="240"/>
                      <a:pt x="310" y="155"/>
                    </a:cubicBezTo>
                    <a:cubicBezTo>
                      <a:pt x="310" y="69"/>
                      <a:pt x="240" y="0"/>
                      <a:pt x="155" y="0"/>
                    </a:cubicBezTo>
                    <a:close/>
                    <a:moveTo>
                      <a:pt x="155" y="262"/>
                    </a:moveTo>
                    <a:cubicBezTo>
                      <a:pt x="96" y="262"/>
                      <a:pt x="48" y="214"/>
                      <a:pt x="48" y="155"/>
                    </a:cubicBezTo>
                    <a:cubicBezTo>
                      <a:pt x="48" y="95"/>
                      <a:pt x="96" y="47"/>
                      <a:pt x="155" y="47"/>
                    </a:cubicBezTo>
                    <a:cubicBezTo>
                      <a:pt x="214" y="47"/>
                      <a:pt x="262" y="95"/>
                      <a:pt x="262" y="155"/>
                    </a:cubicBezTo>
                    <a:cubicBezTo>
                      <a:pt x="262" y="214"/>
                      <a:pt x="214" y="262"/>
                      <a:pt x="155" y="26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1" name="Freeform 17"/>
              <p:cNvSpPr/>
              <p:nvPr/>
            </p:nvSpPr>
            <p:spPr bwMode="auto">
              <a:xfrm>
                <a:off x="6745754" y="634477"/>
                <a:ext cx="113672" cy="142695"/>
              </a:xfrm>
              <a:custGeom>
                <a:avLst/>
                <a:gdLst>
                  <a:gd name="T0" fmla="*/ 75 w 94"/>
                  <a:gd name="T1" fmla="*/ 0 h 118"/>
                  <a:gd name="T2" fmla="*/ 75 w 94"/>
                  <a:gd name="T3" fmla="*/ 0 h 118"/>
                  <a:gd name="T4" fmla="*/ 19 w 94"/>
                  <a:gd name="T5" fmla="*/ 0 h 118"/>
                  <a:gd name="T6" fmla="*/ 16 w 94"/>
                  <a:gd name="T7" fmla="*/ 0 h 118"/>
                  <a:gd name="T8" fmla="*/ 0 w 94"/>
                  <a:gd name="T9" fmla="*/ 118 h 118"/>
                  <a:gd name="T10" fmla="*/ 19 w 94"/>
                  <a:gd name="T11" fmla="*/ 118 h 118"/>
                  <a:gd name="T12" fmla="*/ 75 w 94"/>
                  <a:gd name="T13" fmla="*/ 118 h 118"/>
                  <a:gd name="T14" fmla="*/ 94 w 94"/>
                  <a:gd name="T15" fmla="*/ 118 h 118"/>
                  <a:gd name="T16" fmla="*/ 75 w 94"/>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75" y="0"/>
                    </a:moveTo>
                    <a:lnTo>
                      <a:pt x="75" y="0"/>
                    </a:lnTo>
                    <a:lnTo>
                      <a:pt x="19" y="0"/>
                    </a:lnTo>
                    <a:lnTo>
                      <a:pt x="16" y="0"/>
                    </a:lnTo>
                    <a:lnTo>
                      <a:pt x="0" y="118"/>
                    </a:lnTo>
                    <a:lnTo>
                      <a:pt x="19" y="118"/>
                    </a:lnTo>
                    <a:lnTo>
                      <a:pt x="75" y="118"/>
                    </a:lnTo>
                    <a:lnTo>
                      <a:pt x="94" y="118"/>
                    </a:lnTo>
                    <a:lnTo>
                      <a:pt x="75"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2" name="Freeform 18"/>
              <p:cNvSpPr/>
              <p:nvPr/>
            </p:nvSpPr>
            <p:spPr bwMode="auto">
              <a:xfrm>
                <a:off x="6485760" y="691313"/>
                <a:ext cx="151159" cy="171717"/>
              </a:xfrm>
              <a:custGeom>
                <a:avLst/>
                <a:gdLst>
                  <a:gd name="T0" fmla="*/ 49 w 125"/>
                  <a:gd name="T1" fmla="*/ 0 h 142"/>
                  <a:gd name="T2" fmla="*/ 49 w 125"/>
                  <a:gd name="T3" fmla="*/ 0 h 142"/>
                  <a:gd name="T4" fmla="*/ 0 w 125"/>
                  <a:gd name="T5" fmla="*/ 31 h 142"/>
                  <a:gd name="T6" fmla="*/ 0 w 125"/>
                  <a:gd name="T7" fmla="*/ 31 h 142"/>
                  <a:gd name="T8" fmla="*/ 45 w 125"/>
                  <a:gd name="T9" fmla="*/ 142 h 142"/>
                  <a:gd name="T10" fmla="*/ 59 w 125"/>
                  <a:gd name="T11" fmla="*/ 135 h 142"/>
                  <a:gd name="T12" fmla="*/ 108 w 125"/>
                  <a:gd name="T13" fmla="*/ 104 h 142"/>
                  <a:gd name="T14" fmla="*/ 125 w 125"/>
                  <a:gd name="T15" fmla="*/ 97 h 142"/>
                  <a:gd name="T16" fmla="*/ 49 w 12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49" y="0"/>
                    </a:moveTo>
                    <a:lnTo>
                      <a:pt x="49" y="0"/>
                    </a:lnTo>
                    <a:lnTo>
                      <a:pt x="0" y="31"/>
                    </a:lnTo>
                    <a:lnTo>
                      <a:pt x="0" y="31"/>
                    </a:lnTo>
                    <a:lnTo>
                      <a:pt x="45" y="142"/>
                    </a:lnTo>
                    <a:lnTo>
                      <a:pt x="59" y="135"/>
                    </a:lnTo>
                    <a:lnTo>
                      <a:pt x="108" y="104"/>
                    </a:lnTo>
                    <a:lnTo>
                      <a:pt x="125" y="97"/>
                    </a:lnTo>
                    <a:lnTo>
                      <a:pt x="49"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3" name="Freeform 19"/>
              <p:cNvSpPr/>
              <p:nvPr/>
            </p:nvSpPr>
            <p:spPr bwMode="auto">
              <a:xfrm>
                <a:off x="6288648" y="888425"/>
                <a:ext cx="171717" cy="151160"/>
              </a:xfrm>
              <a:custGeom>
                <a:avLst/>
                <a:gdLst>
                  <a:gd name="T0" fmla="*/ 28 w 142"/>
                  <a:gd name="T1" fmla="*/ 0 h 125"/>
                  <a:gd name="T2" fmla="*/ 28 w 142"/>
                  <a:gd name="T3" fmla="*/ 0 h 125"/>
                  <a:gd name="T4" fmla="*/ 0 w 142"/>
                  <a:gd name="T5" fmla="*/ 52 h 125"/>
                  <a:gd name="T6" fmla="*/ 0 w 142"/>
                  <a:gd name="T7" fmla="*/ 52 h 125"/>
                  <a:gd name="T8" fmla="*/ 94 w 142"/>
                  <a:gd name="T9" fmla="*/ 125 h 125"/>
                  <a:gd name="T10" fmla="*/ 104 w 142"/>
                  <a:gd name="T11" fmla="*/ 111 h 125"/>
                  <a:gd name="T12" fmla="*/ 132 w 142"/>
                  <a:gd name="T13" fmla="*/ 61 h 125"/>
                  <a:gd name="T14" fmla="*/ 142 w 142"/>
                  <a:gd name="T15" fmla="*/ 45 h 125"/>
                  <a:gd name="T16" fmla="*/ 28 w 1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28" y="0"/>
                    </a:moveTo>
                    <a:lnTo>
                      <a:pt x="28" y="0"/>
                    </a:lnTo>
                    <a:lnTo>
                      <a:pt x="0" y="52"/>
                    </a:lnTo>
                    <a:lnTo>
                      <a:pt x="0" y="52"/>
                    </a:lnTo>
                    <a:lnTo>
                      <a:pt x="94" y="125"/>
                    </a:lnTo>
                    <a:lnTo>
                      <a:pt x="104" y="111"/>
                    </a:lnTo>
                    <a:lnTo>
                      <a:pt x="132" y="61"/>
                    </a:lnTo>
                    <a:lnTo>
                      <a:pt x="142" y="45"/>
                    </a:lnTo>
                    <a:lnTo>
                      <a:pt x="28"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4" name="Freeform 20"/>
              <p:cNvSpPr/>
              <p:nvPr/>
            </p:nvSpPr>
            <p:spPr bwMode="auto">
              <a:xfrm>
                <a:off x="6228184" y="1150838"/>
                <a:ext cx="146322" cy="111253"/>
              </a:xfrm>
              <a:custGeom>
                <a:avLst/>
                <a:gdLst>
                  <a:gd name="T0" fmla="*/ 0 w 121"/>
                  <a:gd name="T1" fmla="*/ 17 h 92"/>
                  <a:gd name="T2" fmla="*/ 0 w 121"/>
                  <a:gd name="T3" fmla="*/ 17 h 92"/>
                  <a:gd name="T4" fmla="*/ 0 w 121"/>
                  <a:gd name="T5" fmla="*/ 76 h 92"/>
                  <a:gd name="T6" fmla="*/ 0 w 121"/>
                  <a:gd name="T7" fmla="*/ 76 h 92"/>
                  <a:gd name="T8" fmla="*/ 121 w 121"/>
                  <a:gd name="T9" fmla="*/ 92 h 92"/>
                  <a:gd name="T10" fmla="*/ 121 w 121"/>
                  <a:gd name="T11" fmla="*/ 76 h 92"/>
                  <a:gd name="T12" fmla="*/ 121 w 121"/>
                  <a:gd name="T13" fmla="*/ 17 h 92"/>
                  <a:gd name="T14" fmla="*/ 121 w 121"/>
                  <a:gd name="T15" fmla="*/ 0 h 92"/>
                  <a:gd name="T16" fmla="*/ 0 w 121"/>
                  <a:gd name="T17"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92">
                    <a:moveTo>
                      <a:pt x="0" y="17"/>
                    </a:moveTo>
                    <a:lnTo>
                      <a:pt x="0" y="17"/>
                    </a:lnTo>
                    <a:lnTo>
                      <a:pt x="0" y="76"/>
                    </a:lnTo>
                    <a:lnTo>
                      <a:pt x="0" y="76"/>
                    </a:lnTo>
                    <a:lnTo>
                      <a:pt x="121" y="92"/>
                    </a:lnTo>
                    <a:lnTo>
                      <a:pt x="121" y="76"/>
                    </a:lnTo>
                    <a:lnTo>
                      <a:pt x="121" y="17"/>
                    </a:lnTo>
                    <a:lnTo>
                      <a:pt x="121" y="0"/>
                    </a:lnTo>
                    <a:lnTo>
                      <a:pt x="0" y="17"/>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5" name="Freeform 21"/>
              <p:cNvSpPr/>
              <p:nvPr/>
            </p:nvSpPr>
            <p:spPr bwMode="auto">
              <a:xfrm>
                <a:off x="6288648" y="1373345"/>
                <a:ext cx="171717" cy="152369"/>
              </a:xfrm>
              <a:custGeom>
                <a:avLst/>
                <a:gdLst>
                  <a:gd name="T0" fmla="*/ 0 w 142"/>
                  <a:gd name="T1" fmla="*/ 74 h 126"/>
                  <a:gd name="T2" fmla="*/ 0 w 142"/>
                  <a:gd name="T3" fmla="*/ 74 h 126"/>
                  <a:gd name="T4" fmla="*/ 28 w 142"/>
                  <a:gd name="T5" fmla="*/ 126 h 126"/>
                  <a:gd name="T6" fmla="*/ 28 w 142"/>
                  <a:gd name="T7" fmla="*/ 126 h 126"/>
                  <a:gd name="T8" fmla="*/ 142 w 142"/>
                  <a:gd name="T9" fmla="*/ 81 h 126"/>
                  <a:gd name="T10" fmla="*/ 132 w 142"/>
                  <a:gd name="T11" fmla="*/ 64 h 126"/>
                  <a:gd name="T12" fmla="*/ 104 w 142"/>
                  <a:gd name="T13" fmla="*/ 15 h 126"/>
                  <a:gd name="T14" fmla="*/ 94 w 142"/>
                  <a:gd name="T15" fmla="*/ 0 h 126"/>
                  <a:gd name="T16" fmla="*/ 0 w 142"/>
                  <a:gd name="T17"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0" y="74"/>
                    </a:moveTo>
                    <a:lnTo>
                      <a:pt x="0" y="74"/>
                    </a:lnTo>
                    <a:lnTo>
                      <a:pt x="28" y="126"/>
                    </a:lnTo>
                    <a:lnTo>
                      <a:pt x="28" y="126"/>
                    </a:lnTo>
                    <a:lnTo>
                      <a:pt x="142" y="81"/>
                    </a:lnTo>
                    <a:lnTo>
                      <a:pt x="132" y="64"/>
                    </a:lnTo>
                    <a:lnTo>
                      <a:pt x="104" y="15"/>
                    </a:lnTo>
                    <a:lnTo>
                      <a:pt x="94" y="0"/>
                    </a:lnTo>
                    <a:lnTo>
                      <a:pt x="0" y="7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6" name="Freeform 22"/>
              <p:cNvSpPr/>
              <p:nvPr/>
            </p:nvSpPr>
            <p:spPr bwMode="auto">
              <a:xfrm>
                <a:off x="6485760" y="1551108"/>
                <a:ext cx="151159" cy="170508"/>
              </a:xfrm>
              <a:custGeom>
                <a:avLst/>
                <a:gdLst>
                  <a:gd name="T0" fmla="*/ 0 w 125"/>
                  <a:gd name="T1" fmla="*/ 111 h 141"/>
                  <a:gd name="T2" fmla="*/ 0 w 125"/>
                  <a:gd name="T3" fmla="*/ 111 h 141"/>
                  <a:gd name="T4" fmla="*/ 49 w 125"/>
                  <a:gd name="T5" fmla="*/ 141 h 141"/>
                  <a:gd name="T6" fmla="*/ 49 w 125"/>
                  <a:gd name="T7" fmla="*/ 141 h 141"/>
                  <a:gd name="T8" fmla="*/ 125 w 125"/>
                  <a:gd name="T9" fmla="*/ 45 h 141"/>
                  <a:gd name="T10" fmla="*/ 108 w 125"/>
                  <a:gd name="T11" fmla="*/ 38 h 141"/>
                  <a:gd name="T12" fmla="*/ 59 w 125"/>
                  <a:gd name="T13" fmla="*/ 7 h 141"/>
                  <a:gd name="T14" fmla="*/ 45 w 125"/>
                  <a:gd name="T15" fmla="*/ 0 h 141"/>
                  <a:gd name="T16" fmla="*/ 0 w 125"/>
                  <a:gd name="T17" fmla="*/ 11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0" y="111"/>
                    </a:moveTo>
                    <a:lnTo>
                      <a:pt x="0" y="111"/>
                    </a:lnTo>
                    <a:lnTo>
                      <a:pt x="49" y="141"/>
                    </a:lnTo>
                    <a:lnTo>
                      <a:pt x="49" y="141"/>
                    </a:lnTo>
                    <a:lnTo>
                      <a:pt x="125" y="45"/>
                    </a:lnTo>
                    <a:lnTo>
                      <a:pt x="108" y="38"/>
                    </a:lnTo>
                    <a:lnTo>
                      <a:pt x="59" y="7"/>
                    </a:lnTo>
                    <a:lnTo>
                      <a:pt x="45" y="0"/>
                    </a:lnTo>
                    <a:lnTo>
                      <a:pt x="0" y="11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7" name="Freeform 23"/>
              <p:cNvSpPr/>
              <p:nvPr/>
            </p:nvSpPr>
            <p:spPr bwMode="auto">
              <a:xfrm>
                <a:off x="6745754" y="1636967"/>
                <a:ext cx="113672" cy="142695"/>
              </a:xfrm>
              <a:custGeom>
                <a:avLst/>
                <a:gdLst>
                  <a:gd name="T0" fmla="*/ 16 w 94"/>
                  <a:gd name="T1" fmla="*/ 118 h 118"/>
                  <a:gd name="T2" fmla="*/ 19 w 94"/>
                  <a:gd name="T3" fmla="*/ 118 h 118"/>
                  <a:gd name="T4" fmla="*/ 75 w 94"/>
                  <a:gd name="T5" fmla="*/ 118 h 118"/>
                  <a:gd name="T6" fmla="*/ 75 w 94"/>
                  <a:gd name="T7" fmla="*/ 118 h 118"/>
                  <a:gd name="T8" fmla="*/ 94 w 94"/>
                  <a:gd name="T9" fmla="*/ 0 h 118"/>
                  <a:gd name="T10" fmla="*/ 75 w 94"/>
                  <a:gd name="T11" fmla="*/ 0 h 118"/>
                  <a:gd name="T12" fmla="*/ 19 w 94"/>
                  <a:gd name="T13" fmla="*/ 0 h 118"/>
                  <a:gd name="T14" fmla="*/ 0 w 94"/>
                  <a:gd name="T15" fmla="*/ 0 h 118"/>
                  <a:gd name="T16" fmla="*/ 16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16" y="118"/>
                    </a:moveTo>
                    <a:lnTo>
                      <a:pt x="19" y="118"/>
                    </a:lnTo>
                    <a:lnTo>
                      <a:pt x="75" y="118"/>
                    </a:lnTo>
                    <a:lnTo>
                      <a:pt x="75" y="118"/>
                    </a:lnTo>
                    <a:lnTo>
                      <a:pt x="94" y="0"/>
                    </a:lnTo>
                    <a:lnTo>
                      <a:pt x="75" y="0"/>
                    </a:lnTo>
                    <a:lnTo>
                      <a:pt x="19" y="0"/>
                    </a:lnTo>
                    <a:lnTo>
                      <a:pt x="0" y="0"/>
                    </a:lnTo>
                    <a:lnTo>
                      <a:pt x="16" y="118"/>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8" name="Freeform 24"/>
              <p:cNvSpPr/>
              <p:nvPr/>
            </p:nvSpPr>
            <p:spPr bwMode="auto">
              <a:xfrm>
                <a:off x="6968261" y="1551108"/>
                <a:ext cx="151159" cy="170508"/>
              </a:xfrm>
              <a:custGeom>
                <a:avLst/>
                <a:gdLst>
                  <a:gd name="T0" fmla="*/ 73 w 125"/>
                  <a:gd name="T1" fmla="*/ 141 h 141"/>
                  <a:gd name="T2" fmla="*/ 75 w 125"/>
                  <a:gd name="T3" fmla="*/ 141 h 141"/>
                  <a:gd name="T4" fmla="*/ 125 w 125"/>
                  <a:gd name="T5" fmla="*/ 111 h 141"/>
                  <a:gd name="T6" fmla="*/ 125 w 125"/>
                  <a:gd name="T7" fmla="*/ 111 h 141"/>
                  <a:gd name="T8" fmla="*/ 80 w 125"/>
                  <a:gd name="T9" fmla="*/ 0 h 141"/>
                  <a:gd name="T10" fmla="*/ 66 w 125"/>
                  <a:gd name="T11" fmla="*/ 7 h 141"/>
                  <a:gd name="T12" fmla="*/ 14 w 125"/>
                  <a:gd name="T13" fmla="*/ 38 h 141"/>
                  <a:gd name="T14" fmla="*/ 0 w 125"/>
                  <a:gd name="T15" fmla="*/ 45 h 141"/>
                  <a:gd name="T16" fmla="*/ 73 w 125"/>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73" y="141"/>
                    </a:moveTo>
                    <a:lnTo>
                      <a:pt x="75" y="141"/>
                    </a:lnTo>
                    <a:lnTo>
                      <a:pt x="125" y="111"/>
                    </a:lnTo>
                    <a:lnTo>
                      <a:pt x="125" y="111"/>
                    </a:lnTo>
                    <a:lnTo>
                      <a:pt x="80" y="0"/>
                    </a:lnTo>
                    <a:lnTo>
                      <a:pt x="66" y="7"/>
                    </a:lnTo>
                    <a:lnTo>
                      <a:pt x="14" y="38"/>
                    </a:lnTo>
                    <a:lnTo>
                      <a:pt x="0" y="45"/>
                    </a:lnTo>
                    <a:lnTo>
                      <a:pt x="73" y="14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89" name="Freeform 25"/>
              <p:cNvSpPr/>
              <p:nvPr/>
            </p:nvSpPr>
            <p:spPr bwMode="auto">
              <a:xfrm>
                <a:off x="7144816" y="1373345"/>
                <a:ext cx="171717" cy="152369"/>
              </a:xfrm>
              <a:custGeom>
                <a:avLst/>
                <a:gdLst>
                  <a:gd name="T0" fmla="*/ 114 w 142"/>
                  <a:gd name="T1" fmla="*/ 126 h 126"/>
                  <a:gd name="T2" fmla="*/ 114 w 142"/>
                  <a:gd name="T3" fmla="*/ 126 h 126"/>
                  <a:gd name="T4" fmla="*/ 142 w 142"/>
                  <a:gd name="T5" fmla="*/ 74 h 126"/>
                  <a:gd name="T6" fmla="*/ 142 w 142"/>
                  <a:gd name="T7" fmla="*/ 74 h 126"/>
                  <a:gd name="T8" fmla="*/ 47 w 142"/>
                  <a:gd name="T9" fmla="*/ 0 h 126"/>
                  <a:gd name="T10" fmla="*/ 38 w 142"/>
                  <a:gd name="T11" fmla="*/ 15 h 126"/>
                  <a:gd name="T12" fmla="*/ 10 w 142"/>
                  <a:gd name="T13" fmla="*/ 64 h 126"/>
                  <a:gd name="T14" fmla="*/ 0 w 142"/>
                  <a:gd name="T15" fmla="*/ 81 h 126"/>
                  <a:gd name="T16" fmla="*/ 114 w 142"/>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114" y="126"/>
                    </a:moveTo>
                    <a:lnTo>
                      <a:pt x="114" y="126"/>
                    </a:lnTo>
                    <a:lnTo>
                      <a:pt x="142" y="74"/>
                    </a:lnTo>
                    <a:lnTo>
                      <a:pt x="142" y="74"/>
                    </a:lnTo>
                    <a:lnTo>
                      <a:pt x="47" y="0"/>
                    </a:lnTo>
                    <a:lnTo>
                      <a:pt x="38" y="15"/>
                    </a:lnTo>
                    <a:lnTo>
                      <a:pt x="10" y="64"/>
                    </a:lnTo>
                    <a:lnTo>
                      <a:pt x="0" y="81"/>
                    </a:lnTo>
                    <a:lnTo>
                      <a:pt x="114" y="12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0" name="Freeform 26"/>
              <p:cNvSpPr/>
              <p:nvPr/>
            </p:nvSpPr>
            <p:spPr bwMode="auto">
              <a:xfrm>
                <a:off x="7230674" y="1150838"/>
                <a:ext cx="145113" cy="111253"/>
              </a:xfrm>
              <a:custGeom>
                <a:avLst/>
                <a:gdLst>
                  <a:gd name="T0" fmla="*/ 120 w 120"/>
                  <a:gd name="T1" fmla="*/ 76 h 92"/>
                  <a:gd name="T2" fmla="*/ 120 w 120"/>
                  <a:gd name="T3" fmla="*/ 76 h 92"/>
                  <a:gd name="T4" fmla="*/ 120 w 120"/>
                  <a:gd name="T5" fmla="*/ 17 h 92"/>
                  <a:gd name="T6" fmla="*/ 120 w 120"/>
                  <a:gd name="T7" fmla="*/ 17 h 92"/>
                  <a:gd name="T8" fmla="*/ 0 w 120"/>
                  <a:gd name="T9" fmla="*/ 0 h 92"/>
                  <a:gd name="T10" fmla="*/ 0 w 120"/>
                  <a:gd name="T11" fmla="*/ 17 h 92"/>
                  <a:gd name="T12" fmla="*/ 0 w 120"/>
                  <a:gd name="T13" fmla="*/ 76 h 92"/>
                  <a:gd name="T14" fmla="*/ 0 w 120"/>
                  <a:gd name="T15" fmla="*/ 92 h 92"/>
                  <a:gd name="T16" fmla="*/ 120 w 120"/>
                  <a:gd name="T1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92">
                    <a:moveTo>
                      <a:pt x="120" y="76"/>
                    </a:moveTo>
                    <a:lnTo>
                      <a:pt x="120" y="76"/>
                    </a:lnTo>
                    <a:lnTo>
                      <a:pt x="120" y="17"/>
                    </a:lnTo>
                    <a:lnTo>
                      <a:pt x="120" y="17"/>
                    </a:lnTo>
                    <a:lnTo>
                      <a:pt x="0" y="0"/>
                    </a:lnTo>
                    <a:lnTo>
                      <a:pt x="0" y="17"/>
                    </a:lnTo>
                    <a:lnTo>
                      <a:pt x="0" y="76"/>
                    </a:lnTo>
                    <a:lnTo>
                      <a:pt x="0" y="92"/>
                    </a:lnTo>
                    <a:lnTo>
                      <a:pt x="120" y="7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1" name="Freeform 27"/>
              <p:cNvSpPr/>
              <p:nvPr/>
            </p:nvSpPr>
            <p:spPr bwMode="auto">
              <a:xfrm>
                <a:off x="7144816" y="888425"/>
                <a:ext cx="171717" cy="151160"/>
              </a:xfrm>
              <a:custGeom>
                <a:avLst/>
                <a:gdLst>
                  <a:gd name="T0" fmla="*/ 142 w 142"/>
                  <a:gd name="T1" fmla="*/ 52 h 125"/>
                  <a:gd name="T2" fmla="*/ 142 w 142"/>
                  <a:gd name="T3" fmla="*/ 52 h 125"/>
                  <a:gd name="T4" fmla="*/ 114 w 142"/>
                  <a:gd name="T5" fmla="*/ 0 h 125"/>
                  <a:gd name="T6" fmla="*/ 114 w 142"/>
                  <a:gd name="T7" fmla="*/ 0 h 125"/>
                  <a:gd name="T8" fmla="*/ 0 w 142"/>
                  <a:gd name="T9" fmla="*/ 45 h 125"/>
                  <a:gd name="T10" fmla="*/ 10 w 142"/>
                  <a:gd name="T11" fmla="*/ 61 h 125"/>
                  <a:gd name="T12" fmla="*/ 38 w 142"/>
                  <a:gd name="T13" fmla="*/ 111 h 125"/>
                  <a:gd name="T14" fmla="*/ 47 w 142"/>
                  <a:gd name="T15" fmla="*/ 125 h 125"/>
                  <a:gd name="T16" fmla="*/ 142 w 142"/>
                  <a:gd name="T17"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142" y="52"/>
                    </a:moveTo>
                    <a:lnTo>
                      <a:pt x="142" y="52"/>
                    </a:lnTo>
                    <a:lnTo>
                      <a:pt x="114" y="0"/>
                    </a:lnTo>
                    <a:lnTo>
                      <a:pt x="114" y="0"/>
                    </a:lnTo>
                    <a:lnTo>
                      <a:pt x="0" y="45"/>
                    </a:lnTo>
                    <a:lnTo>
                      <a:pt x="10" y="61"/>
                    </a:lnTo>
                    <a:lnTo>
                      <a:pt x="38" y="111"/>
                    </a:lnTo>
                    <a:lnTo>
                      <a:pt x="47" y="125"/>
                    </a:lnTo>
                    <a:lnTo>
                      <a:pt x="142" y="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2" name="Freeform 28"/>
              <p:cNvSpPr/>
              <p:nvPr/>
            </p:nvSpPr>
            <p:spPr bwMode="auto">
              <a:xfrm>
                <a:off x="6968261" y="691313"/>
                <a:ext cx="151159" cy="171717"/>
              </a:xfrm>
              <a:custGeom>
                <a:avLst/>
                <a:gdLst>
                  <a:gd name="T0" fmla="*/ 125 w 125"/>
                  <a:gd name="T1" fmla="*/ 31 h 142"/>
                  <a:gd name="T2" fmla="*/ 125 w 125"/>
                  <a:gd name="T3" fmla="*/ 31 h 142"/>
                  <a:gd name="T4" fmla="*/ 75 w 125"/>
                  <a:gd name="T5" fmla="*/ 0 h 142"/>
                  <a:gd name="T6" fmla="*/ 73 w 125"/>
                  <a:gd name="T7" fmla="*/ 0 h 142"/>
                  <a:gd name="T8" fmla="*/ 0 w 125"/>
                  <a:gd name="T9" fmla="*/ 97 h 142"/>
                  <a:gd name="T10" fmla="*/ 14 w 125"/>
                  <a:gd name="T11" fmla="*/ 104 h 142"/>
                  <a:gd name="T12" fmla="*/ 66 w 125"/>
                  <a:gd name="T13" fmla="*/ 135 h 142"/>
                  <a:gd name="T14" fmla="*/ 80 w 125"/>
                  <a:gd name="T15" fmla="*/ 142 h 142"/>
                  <a:gd name="T16" fmla="*/ 125 w 125"/>
                  <a:gd name="T17" fmla="*/ 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125" y="31"/>
                    </a:moveTo>
                    <a:lnTo>
                      <a:pt x="125" y="31"/>
                    </a:lnTo>
                    <a:lnTo>
                      <a:pt x="75" y="0"/>
                    </a:lnTo>
                    <a:lnTo>
                      <a:pt x="73" y="0"/>
                    </a:lnTo>
                    <a:lnTo>
                      <a:pt x="0" y="97"/>
                    </a:lnTo>
                    <a:lnTo>
                      <a:pt x="14" y="104"/>
                    </a:lnTo>
                    <a:lnTo>
                      <a:pt x="66" y="135"/>
                    </a:lnTo>
                    <a:lnTo>
                      <a:pt x="80" y="142"/>
                    </a:lnTo>
                    <a:lnTo>
                      <a:pt x="125" y="3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grpSp>
      </p:grpSp>
      <p:grpSp>
        <p:nvGrpSpPr>
          <p:cNvPr id="96" name="组合 95"/>
          <p:cNvGrpSpPr/>
          <p:nvPr/>
        </p:nvGrpSpPr>
        <p:grpSpPr>
          <a:xfrm>
            <a:off x="1567570" y="2367327"/>
            <a:ext cx="2312556" cy="2381585"/>
            <a:chOff x="6228184" y="634477"/>
            <a:chExt cx="1147603" cy="1145185"/>
          </a:xfrm>
          <a:effectLst>
            <a:outerShdw blurRad="50800" dist="38100" dir="2700000" algn="tl" rotWithShape="0">
              <a:prstClr val="black">
                <a:alpha val="40000"/>
              </a:prstClr>
            </a:outerShdw>
          </a:effectLst>
        </p:grpSpPr>
        <p:sp>
          <p:nvSpPr>
            <p:cNvPr id="97" name="Freeform 16"/>
            <p:cNvSpPr>
              <a:spLocks noEditPoints="1"/>
            </p:cNvSpPr>
            <p:nvPr/>
          </p:nvSpPr>
          <p:spPr bwMode="auto">
            <a:xfrm>
              <a:off x="6359995" y="766288"/>
              <a:ext cx="885190" cy="881563"/>
            </a:xfrm>
            <a:custGeom>
              <a:avLst/>
              <a:gdLst>
                <a:gd name="T0" fmla="*/ 155 w 310"/>
                <a:gd name="T1" fmla="*/ 0 h 309"/>
                <a:gd name="T2" fmla="*/ 0 w 310"/>
                <a:gd name="T3" fmla="*/ 155 h 309"/>
                <a:gd name="T4" fmla="*/ 155 w 310"/>
                <a:gd name="T5" fmla="*/ 309 h 309"/>
                <a:gd name="T6" fmla="*/ 310 w 310"/>
                <a:gd name="T7" fmla="*/ 155 h 309"/>
                <a:gd name="T8" fmla="*/ 155 w 310"/>
                <a:gd name="T9" fmla="*/ 0 h 309"/>
                <a:gd name="T10" fmla="*/ 155 w 310"/>
                <a:gd name="T11" fmla="*/ 262 h 309"/>
                <a:gd name="T12" fmla="*/ 48 w 310"/>
                <a:gd name="T13" fmla="*/ 155 h 309"/>
                <a:gd name="T14" fmla="*/ 155 w 310"/>
                <a:gd name="T15" fmla="*/ 47 h 309"/>
                <a:gd name="T16" fmla="*/ 262 w 310"/>
                <a:gd name="T17" fmla="*/ 155 h 309"/>
                <a:gd name="T18" fmla="*/ 155 w 310"/>
                <a:gd name="T19" fmla="*/ 26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309">
                  <a:moveTo>
                    <a:pt x="155" y="0"/>
                  </a:moveTo>
                  <a:cubicBezTo>
                    <a:pt x="69" y="0"/>
                    <a:pt x="0" y="69"/>
                    <a:pt x="0" y="155"/>
                  </a:cubicBezTo>
                  <a:cubicBezTo>
                    <a:pt x="0" y="240"/>
                    <a:pt x="69" y="309"/>
                    <a:pt x="155" y="309"/>
                  </a:cubicBezTo>
                  <a:cubicBezTo>
                    <a:pt x="240" y="309"/>
                    <a:pt x="310" y="240"/>
                    <a:pt x="310" y="155"/>
                  </a:cubicBezTo>
                  <a:cubicBezTo>
                    <a:pt x="310" y="69"/>
                    <a:pt x="240" y="0"/>
                    <a:pt x="155" y="0"/>
                  </a:cubicBezTo>
                  <a:close/>
                  <a:moveTo>
                    <a:pt x="155" y="262"/>
                  </a:moveTo>
                  <a:cubicBezTo>
                    <a:pt x="96" y="262"/>
                    <a:pt x="48" y="214"/>
                    <a:pt x="48" y="155"/>
                  </a:cubicBezTo>
                  <a:cubicBezTo>
                    <a:pt x="48" y="95"/>
                    <a:pt x="96" y="47"/>
                    <a:pt x="155" y="47"/>
                  </a:cubicBezTo>
                  <a:cubicBezTo>
                    <a:pt x="214" y="47"/>
                    <a:pt x="262" y="95"/>
                    <a:pt x="262" y="155"/>
                  </a:cubicBezTo>
                  <a:cubicBezTo>
                    <a:pt x="262" y="214"/>
                    <a:pt x="214" y="262"/>
                    <a:pt x="155" y="26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8" name="Freeform 17"/>
            <p:cNvSpPr/>
            <p:nvPr/>
          </p:nvSpPr>
          <p:spPr bwMode="auto">
            <a:xfrm>
              <a:off x="6745754" y="634477"/>
              <a:ext cx="113672" cy="142695"/>
            </a:xfrm>
            <a:custGeom>
              <a:avLst/>
              <a:gdLst>
                <a:gd name="T0" fmla="*/ 75 w 94"/>
                <a:gd name="T1" fmla="*/ 0 h 118"/>
                <a:gd name="T2" fmla="*/ 75 w 94"/>
                <a:gd name="T3" fmla="*/ 0 h 118"/>
                <a:gd name="T4" fmla="*/ 19 w 94"/>
                <a:gd name="T5" fmla="*/ 0 h 118"/>
                <a:gd name="T6" fmla="*/ 16 w 94"/>
                <a:gd name="T7" fmla="*/ 0 h 118"/>
                <a:gd name="T8" fmla="*/ 0 w 94"/>
                <a:gd name="T9" fmla="*/ 118 h 118"/>
                <a:gd name="T10" fmla="*/ 19 w 94"/>
                <a:gd name="T11" fmla="*/ 118 h 118"/>
                <a:gd name="T12" fmla="*/ 75 w 94"/>
                <a:gd name="T13" fmla="*/ 118 h 118"/>
                <a:gd name="T14" fmla="*/ 94 w 94"/>
                <a:gd name="T15" fmla="*/ 118 h 118"/>
                <a:gd name="T16" fmla="*/ 75 w 94"/>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75" y="0"/>
                  </a:moveTo>
                  <a:lnTo>
                    <a:pt x="75" y="0"/>
                  </a:lnTo>
                  <a:lnTo>
                    <a:pt x="19" y="0"/>
                  </a:lnTo>
                  <a:lnTo>
                    <a:pt x="16" y="0"/>
                  </a:lnTo>
                  <a:lnTo>
                    <a:pt x="0" y="118"/>
                  </a:lnTo>
                  <a:lnTo>
                    <a:pt x="19" y="118"/>
                  </a:lnTo>
                  <a:lnTo>
                    <a:pt x="75" y="118"/>
                  </a:lnTo>
                  <a:lnTo>
                    <a:pt x="94" y="118"/>
                  </a:lnTo>
                  <a:lnTo>
                    <a:pt x="75"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99" name="Freeform 18"/>
            <p:cNvSpPr/>
            <p:nvPr/>
          </p:nvSpPr>
          <p:spPr bwMode="auto">
            <a:xfrm>
              <a:off x="6485760" y="691313"/>
              <a:ext cx="151159" cy="171717"/>
            </a:xfrm>
            <a:custGeom>
              <a:avLst/>
              <a:gdLst>
                <a:gd name="T0" fmla="*/ 49 w 125"/>
                <a:gd name="T1" fmla="*/ 0 h 142"/>
                <a:gd name="T2" fmla="*/ 49 w 125"/>
                <a:gd name="T3" fmla="*/ 0 h 142"/>
                <a:gd name="T4" fmla="*/ 0 w 125"/>
                <a:gd name="T5" fmla="*/ 31 h 142"/>
                <a:gd name="T6" fmla="*/ 0 w 125"/>
                <a:gd name="T7" fmla="*/ 31 h 142"/>
                <a:gd name="T8" fmla="*/ 45 w 125"/>
                <a:gd name="T9" fmla="*/ 142 h 142"/>
                <a:gd name="T10" fmla="*/ 59 w 125"/>
                <a:gd name="T11" fmla="*/ 135 h 142"/>
                <a:gd name="T12" fmla="*/ 108 w 125"/>
                <a:gd name="T13" fmla="*/ 104 h 142"/>
                <a:gd name="T14" fmla="*/ 125 w 125"/>
                <a:gd name="T15" fmla="*/ 97 h 142"/>
                <a:gd name="T16" fmla="*/ 49 w 12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49" y="0"/>
                  </a:moveTo>
                  <a:lnTo>
                    <a:pt x="49" y="0"/>
                  </a:lnTo>
                  <a:lnTo>
                    <a:pt x="0" y="31"/>
                  </a:lnTo>
                  <a:lnTo>
                    <a:pt x="0" y="31"/>
                  </a:lnTo>
                  <a:lnTo>
                    <a:pt x="45" y="142"/>
                  </a:lnTo>
                  <a:lnTo>
                    <a:pt x="59" y="135"/>
                  </a:lnTo>
                  <a:lnTo>
                    <a:pt x="108" y="104"/>
                  </a:lnTo>
                  <a:lnTo>
                    <a:pt x="125" y="97"/>
                  </a:lnTo>
                  <a:lnTo>
                    <a:pt x="49"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0" name="Freeform 19"/>
            <p:cNvSpPr/>
            <p:nvPr/>
          </p:nvSpPr>
          <p:spPr bwMode="auto">
            <a:xfrm>
              <a:off x="6288648" y="888425"/>
              <a:ext cx="171717" cy="151160"/>
            </a:xfrm>
            <a:custGeom>
              <a:avLst/>
              <a:gdLst>
                <a:gd name="T0" fmla="*/ 28 w 142"/>
                <a:gd name="T1" fmla="*/ 0 h 125"/>
                <a:gd name="T2" fmla="*/ 28 w 142"/>
                <a:gd name="T3" fmla="*/ 0 h 125"/>
                <a:gd name="T4" fmla="*/ 0 w 142"/>
                <a:gd name="T5" fmla="*/ 52 h 125"/>
                <a:gd name="T6" fmla="*/ 0 w 142"/>
                <a:gd name="T7" fmla="*/ 52 h 125"/>
                <a:gd name="T8" fmla="*/ 94 w 142"/>
                <a:gd name="T9" fmla="*/ 125 h 125"/>
                <a:gd name="T10" fmla="*/ 104 w 142"/>
                <a:gd name="T11" fmla="*/ 111 h 125"/>
                <a:gd name="T12" fmla="*/ 132 w 142"/>
                <a:gd name="T13" fmla="*/ 61 h 125"/>
                <a:gd name="T14" fmla="*/ 142 w 142"/>
                <a:gd name="T15" fmla="*/ 45 h 125"/>
                <a:gd name="T16" fmla="*/ 28 w 1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28" y="0"/>
                  </a:moveTo>
                  <a:lnTo>
                    <a:pt x="28" y="0"/>
                  </a:lnTo>
                  <a:lnTo>
                    <a:pt x="0" y="52"/>
                  </a:lnTo>
                  <a:lnTo>
                    <a:pt x="0" y="52"/>
                  </a:lnTo>
                  <a:lnTo>
                    <a:pt x="94" y="125"/>
                  </a:lnTo>
                  <a:lnTo>
                    <a:pt x="104" y="111"/>
                  </a:lnTo>
                  <a:lnTo>
                    <a:pt x="132" y="61"/>
                  </a:lnTo>
                  <a:lnTo>
                    <a:pt x="142" y="45"/>
                  </a:lnTo>
                  <a:lnTo>
                    <a:pt x="28"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1" name="Freeform 20"/>
            <p:cNvSpPr/>
            <p:nvPr/>
          </p:nvSpPr>
          <p:spPr bwMode="auto">
            <a:xfrm>
              <a:off x="6228184" y="1150838"/>
              <a:ext cx="146322" cy="111253"/>
            </a:xfrm>
            <a:custGeom>
              <a:avLst/>
              <a:gdLst>
                <a:gd name="T0" fmla="*/ 0 w 121"/>
                <a:gd name="T1" fmla="*/ 17 h 92"/>
                <a:gd name="T2" fmla="*/ 0 w 121"/>
                <a:gd name="T3" fmla="*/ 17 h 92"/>
                <a:gd name="T4" fmla="*/ 0 w 121"/>
                <a:gd name="T5" fmla="*/ 76 h 92"/>
                <a:gd name="T6" fmla="*/ 0 w 121"/>
                <a:gd name="T7" fmla="*/ 76 h 92"/>
                <a:gd name="T8" fmla="*/ 121 w 121"/>
                <a:gd name="T9" fmla="*/ 92 h 92"/>
                <a:gd name="T10" fmla="*/ 121 w 121"/>
                <a:gd name="T11" fmla="*/ 76 h 92"/>
                <a:gd name="T12" fmla="*/ 121 w 121"/>
                <a:gd name="T13" fmla="*/ 17 h 92"/>
                <a:gd name="T14" fmla="*/ 121 w 121"/>
                <a:gd name="T15" fmla="*/ 0 h 92"/>
                <a:gd name="T16" fmla="*/ 0 w 121"/>
                <a:gd name="T17"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92">
                  <a:moveTo>
                    <a:pt x="0" y="17"/>
                  </a:moveTo>
                  <a:lnTo>
                    <a:pt x="0" y="17"/>
                  </a:lnTo>
                  <a:lnTo>
                    <a:pt x="0" y="76"/>
                  </a:lnTo>
                  <a:lnTo>
                    <a:pt x="0" y="76"/>
                  </a:lnTo>
                  <a:lnTo>
                    <a:pt x="121" y="92"/>
                  </a:lnTo>
                  <a:lnTo>
                    <a:pt x="121" y="76"/>
                  </a:lnTo>
                  <a:lnTo>
                    <a:pt x="121" y="17"/>
                  </a:lnTo>
                  <a:lnTo>
                    <a:pt x="121" y="0"/>
                  </a:lnTo>
                  <a:lnTo>
                    <a:pt x="0" y="1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2" name="Freeform 21"/>
            <p:cNvSpPr/>
            <p:nvPr/>
          </p:nvSpPr>
          <p:spPr bwMode="auto">
            <a:xfrm>
              <a:off x="6288648" y="1373345"/>
              <a:ext cx="171717" cy="152369"/>
            </a:xfrm>
            <a:custGeom>
              <a:avLst/>
              <a:gdLst>
                <a:gd name="T0" fmla="*/ 0 w 142"/>
                <a:gd name="T1" fmla="*/ 74 h 126"/>
                <a:gd name="T2" fmla="*/ 0 w 142"/>
                <a:gd name="T3" fmla="*/ 74 h 126"/>
                <a:gd name="T4" fmla="*/ 28 w 142"/>
                <a:gd name="T5" fmla="*/ 126 h 126"/>
                <a:gd name="T6" fmla="*/ 28 w 142"/>
                <a:gd name="T7" fmla="*/ 126 h 126"/>
                <a:gd name="T8" fmla="*/ 142 w 142"/>
                <a:gd name="T9" fmla="*/ 81 h 126"/>
                <a:gd name="T10" fmla="*/ 132 w 142"/>
                <a:gd name="T11" fmla="*/ 64 h 126"/>
                <a:gd name="T12" fmla="*/ 104 w 142"/>
                <a:gd name="T13" fmla="*/ 15 h 126"/>
                <a:gd name="T14" fmla="*/ 94 w 142"/>
                <a:gd name="T15" fmla="*/ 0 h 126"/>
                <a:gd name="T16" fmla="*/ 0 w 142"/>
                <a:gd name="T17"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0" y="74"/>
                  </a:moveTo>
                  <a:lnTo>
                    <a:pt x="0" y="74"/>
                  </a:lnTo>
                  <a:lnTo>
                    <a:pt x="28" y="126"/>
                  </a:lnTo>
                  <a:lnTo>
                    <a:pt x="28" y="126"/>
                  </a:lnTo>
                  <a:lnTo>
                    <a:pt x="142" y="81"/>
                  </a:lnTo>
                  <a:lnTo>
                    <a:pt x="132" y="64"/>
                  </a:lnTo>
                  <a:lnTo>
                    <a:pt x="104" y="15"/>
                  </a:lnTo>
                  <a:lnTo>
                    <a:pt x="94" y="0"/>
                  </a:lnTo>
                  <a:lnTo>
                    <a:pt x="0" y="74"/>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3" name="Freeform 22"/>
            <p:cNvSpPr/>
            <p:nvPr/>
          </p:nvSpPr>
          <p:spPr bwMode="auto">
            <a:xfrm>
              <a:off x="6485760" y="1551108"/>
              <a:ext cx="151159" cy="170508"/>
            </a:xfrm>
            <a:custGeom>
              <a:avLst/>
              <a:gdLst>
                <a:gd name="T0" fmla="*/ 0 w 125"/>
                <a:gd name="T1" fmla="*/ 111 h 141"/>
                <a:gd name="T2" fmla="*/ 0 w 125"/>
                <a:gd name="T3" fmla="*/ 111 h 141"/>
                <a:gd name="T4" fmla="*/ 49 w 125"/>
                <a:gd name="T5" fmla="*/ 141 h 141"/>
                <a:gd name="T6" fmla="*/ 49 w 125"/>
                <a:gd name="T7" fmla="*/ 141 h 141"/>
                <a:gd name="T8" fmla="*/ 125 w 125"/>
                <a:gd name="T9" fmla="*/ 45 h 141"/>
                <a:gd name="T10" fmla="*/ 108 w 125"/>
                <a:gd name="T11" fmla="*/ 38 h 141"/>
                <a:gd name="T12" fmla="*/ 59 w 125"/>
                <a:gd name="T13" fmla="*/ 7 h 141"/>
                <a:gd name="T14" fmla="*/ 45 w 125"/>
                <a:gd name="T15" fmla="*/ 0 h 141"/>
                <a:gd name="T16" fmla="*/ 0 w 125"/>
                <a:gd name="T17" fmla="*/ 11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0" y="111"/>
                  </a:moveTo>
                  <a:lnTo>
                    <a:pt x="0" y="111"/>
                  </a:lnTo>
                  <a:lnTo>
                    <a:pt x="49" y="141"/>
                  </a:lnTo>
                  <a:lnTo>
                    <a:pt x="49" y="141"/>
                  </a:lnTo>
                  <a:lnTo>
                    <a:pt x="125" y="45"/>
                  </a:lnTo>
                  <a:lnTo>
                    <a:pt x="108" y="38"/>
                  </a:lnTo>
                  <a:lnTo>
                    <a:pt x="59" y="7"/>
                  </a:lnTo>
                  <a:lnTo>
                    <a:pt x="45" y="0"/>
                  </a:lnTo>
                  <a:lnTo>
                    <a:pt x="0" y="11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4" name="Freeform 23"/>
            <p:cNvSpPr/>
            <p:nvPr/>
          </p:nvSpPr>
          <p:spPr bwMode="auto">
            <a:xfrm>
              <a:off x="6745754" y="1636967"/>
              <a:ext cx="113672" cy="142695"/>
            </a:xfrm>
            <a:custGeom>
              <a:avLst/>
              <a:gdLst>
                <a:gd name="T0" fmla="*/ 16 w 94"/>
                <a:gd name="T1" fmla="*/ 118 h 118"/>
                <a:gd name="T2" fmla="*/ 19 w 94"/>
                <a:gd name="T3" fmla="*/ 118 h 118"/>
                <a:gd name="T4" fmla="*/ 75 w 94"/>
                <a:gd name="T5" fmla="*/ 118 h 118"/>
                <a:gd name="T6" fmla="*/ 75 w 94"/>
                <a:gd name="T7" fmla="*/ 118 h 118"/>
                <a:gd name="T8" fmla="*/ 94 w 94"/>
                <a:gd name="T9" fmla="*/ 0 h 118"/>
                <a:gd name="T10" fmla="*/ 75 w 94"/>
                <a:gd name="T11" fmla="*/ 0 h 118"/>
                <a:gd name="T12" fmla="*/ 19 w 94"/>
                <a:gd name="T13" fmla="*/ 0 h 118"/>
                <a:gd name="T14" fmla="*/ 0 w 94"/>
                <a:gd name="T15" fmla="*/ 0 h 118"/>
                <a:gd name="T16" fmla="*/ 16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16" y="118"/>
                  </a:moveTo>
                  <a:lnTo>
                    <a:pt x="19" y="118"/>
                  </a:lnTo>
                  <a:lnTo>
                    <a:pt x="75" y="118"/>
                  </a:lnTo>
                  <a:lnTo>
                    <a:pt x="75" y="118"/>
                  </a:lnTo>
                  <a:lnTo>
                    <a:pt x="94" y="0"/>
                  </a:lnTo>
                  <a:lnTo>
                    <a:pt x="75" y="0"/>
                  </a:lnTo>
                  <a:lnTo>
                    <a:pt x="19" y="0"/>
                  </a:lnTo>
                  <a:lnTo>
                    <a:pt x="0" y="0"/>
                  </a:lnTo>
                  <a:lnTo>
                    <a:pt x="16" y="118"/>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5" name="Freeform 24"/>
            <p:cNvSpPr/>
            <p:nvPr/>
          </p:nvSpPr>
          <p:spPr bwMode="auto">
            <a:xfrm>
              <a:off x="6968261" y="1551108"/>
              <a:ext cx="151159" cy="170508"/>
            </a:xfrm>
            <a:custGeom>
              <a:avLst/>
              <a:gdLst>
                <a:gd name="T0" fmla="*/ 73 w 125"/>
                <a:gd name="T1" fmla="*/ 141 h 141"/>
                <a:gd name="T2" fmla="*/ 75 w 125"/>
                <a:gd name="T3" fmla="*/ 141 h 141"/>
                <a:gd name="T4" fmla="*/ 125 w 125"/>
                <a:gd name="T5" fmla="*/ 111 h 141"/>
                <a:gd name="T6" fmla="*/ 125 w 125"/>
                <a:gd name="T7" fmla="*/ 111 h 141"/>
                <a:gd name="T8" fmla="*/ 80 w 125"/>
                <a:gd name="T9" fmla="*/ 0 h 141"/>
                <a:gd name="T10" fmla="*/ 66 w 125"/>
                <a:gd name="T11" fmla="*/ 7 h 141"/>
                <a:gd name="T12" fmla="*/ 14 w 125"/>
                <a:gd name="T13" fmla="*/ 38 h 141"/>
                <a:gd name="T14" fmla="*/ 0 w 125"/>
                <a:gd name="T15" fmla="*/ 45 h 141"/>
                <a:gd name="T16" fmla="*/ 73 w 125"/>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1">
                  <a:moveTo>
                    <a:pt x="73" y="141"/>
                  </a:moveTo>
                  <a:lnTo>
                    <a:pt x="75" y="141"/>
                  </a:lnTo>
                  <a:lnTo>
                    <a:pt x="125" y="111"/>
                  </a:lnTo>
                  <a:lnTo>
                    <a:pt x="125" y="111"/>
                  </a:lnTo>
                  <a:lnTo>
                    <a:pt x="80" y="0"/>
                  </a:lnTo>
                  <a:lnTo>
                    <a:pt x="66" y="7"/>
                  </a:lnTo>
                  <a:lnTo>
                    <a:pt x="14" y="38"/>
                  </a:lnTo>
                  <a:lnTo>
                    <a:pt x="0" y="45"/>
                  </a:lnTo>
                  <a:lnTo>
                    <a:pt x="73" y="14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6" name="Freeform 25"/>
            <p:cNvSpPr/>
            <p:nvPr/>
          </p:nvSpPr>
          <p:spPr bwMode="auto">
            <a:xfrm>
              <a:off x="7144816" y="1373345"/>
              <a:ext cx="171717" cy="152369"/>
            </a:xfrm>
            <a:custGeom>
              <a:avLst/>
              <a:gdLst>
                <a:gd name="T0" fmla="*/ 114 w 142"/>
                <a:gd name="T1" fmla="*/ 126 h 126"/>
                <a:gd name="T2" fmla="*/ 114 w 142"/>
                <a:gd name="T3" fmla="*/ 126 h 126"/>
                <a:gd name="T4" fmla="*/ 142 w 142"/>
                <a:gd name="T5" fmla="*/ 74 h 126"/>
                <a:gd name="T6" fmla="*/ 142 w 142"/>
                <a:gd name="T7" fmla="*/ 74 h 126"/>
                <a:gd name="T8" fmla="*/ 47 w 142"/>
                <a:gd name="T9" fmla="*/ 0 h 126"/>
                <a:gd name="T10" fmla="*/ 38 w 142"/>
                <a:gd name="T11" fmla="*/ 15 h 126"/>
                <a:gd name="T12" fmla="*/ 10 w 142"/>
                <a:gd name="T13" fmla="*/ 64 h 126"/>
                <a:gd name="T14" fmla="*/ 0 w 142"/>
                <a:gd name="T15" fmla="*/ 81 h 126"/>
                <a:gd name="T16" fmla="*/ 114 w 142"/>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6">
                  <a:moveTo>
                    <a:pt x="114" y="126"/>
                  </a:moveTo>
                  <a:lnTo>
                    <a:pt x="114" y="126"/>
                  </a:lnTo>
                  <a:lnTo>
                    <a:pt x="142" y="74"/>
                  </a:lnTo>
                  <a:lnTo>
                    <a:pt x="142" y="74"/>
                  </a:lnTo>
                  <a:lnTo>
                    <a:pt x="47" y="0"/>
                  </a:lnTo>
                  <a:lnTo>
                    <a:pt x="38" y="15"/>
                  </a:lnTo>
                  <a:lnTo>
                    <a:pt x="10" y="64"/>
                  </a:lnTo>
                  <a:lnTo>
                    <a:pt x="0" y="81"/>
                  </a:lnTo>
                  <a:lnTo>
                    <a:pt x="114" y="12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7" name="Freeform 26"/>
            <p:cNvSpPr/>
            <p:nvPr/>
          </p:nvSpPr>
          <p:spPr bwMode="auto">
            <a:xfrm>
              <a:off x="7230674" y="1150838"/>
              <a:ext cx="145113" cy="111253"/>
            </a:xfrm>
            <a:custGeom>
              <a:avLst/>
              <a:gdLst>
                <a:gd name="T0" fmla="*/ 120 w 120"/>
                <a:gd name="T1" fmla="*/ 76 h 92"/>
                <a:gd name="T2" fmla="*/ 120 w 120"/>
                <a:gd name="T3" fmla="*/ 76 h 92"/>
                <a:gd name="T4" fmla="*/ 120 w 120"/>
                <a:gd name="T5" fmla="*/ 17 h 92"/>
                <a:gd name="T6" fmla="*/ 120 w 120"/>
                <a:gd name="T7" fmla="*/ 17 h 92"/>
                <a:gd name="T8" fmla="*/ 0 w 120"/>
                <a:gd name="T9" fmla="*/ 0 h 92"/>
                <a:gd name="T10" fmla="*/ 0 w 120"/>
                <a:gd name="T11" fmla="*/ 17 h 92"/>
                <a:gd name="T12" fmla="*/ 0 w 120"/>
                <a:gd name="T13" fmla="*/ 76 h 92"/>
                <a:gd name="T14" fmla="*/ 0 w 120"/>
                <a:gd name="T15" fmla="*/ 92 h 92"/>
                <a:gd name="T16" fmla="*/ 120 w 120"/>
                <a:gd name="T1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92">
                  <a:moveTo>
                    <a:pt x="120" y="76"/>
                  </a:moveTo>
                  <a:lnTo>
                    <a:pt x="120" y="76"/>
                  </a:lnTo>
                  <a:lnTo>
                    <a:pt x="120" y="17"/>
                  </a:lnTo>
                  <a:lnTo>
                    <a:pt x="120" y="17"/>
                  </a:lnTo>
                  <a:lnTo>
                    <a:pt x="0" y="0"/>
                  </a:lnTo>
                  <a:lnTo>
                    <a:pt x="0" y="17"/>
                  </a:lnTo>
                  <a:lnTo>
                    <a:pt x="0" y="76"/>
                  </a:lnTo>
                  <a:lnTo>
                    <a:pt x="0" y="92"/>
                  </a:lnTo>
                  <a:lnTo>
                    <a:pt x="120" y="7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8" name="Freeform 27"/>
            <p:cNvSpPr/>
            <p:nvPr/>
          </p:nvSpPr>
          <p:spPr bwMode="auto">
            <a:xfrm>
              <a:off x="7144816" y="888425"/>
              <a:ext cx="171717" cy="151160"/>
            </a:xfrm>
            <a:custGeom>
              <a:avLst/>
              <a:gdLst>
                <a:gd name="T0" fmla="*/ 142 w 142"/>
                <a:gd name="T1" fmla="*/ 52 h 125"/>
                <a:gd name="T2" fmla="*/ 142 w 142"/>
                <a:gd name="T3" fmla="*/ 52 h 125"/>
                <a:gd name="T4" fmla="*/ 114 w 142"/>
                <a:gd name="T5" fmla="*/ 0 h 125"/>
                <a:gd name="T6" fmla="*/ 114 w 142"/>
                <a:gd name="T7" fmla="*/ 0 h 125"/>
                <a:gd name="T8" fmla="*/ 0 w 142"/>
                <a:gd name="T9" fmla="*/ 45 h 125"/>
                <a:gd name="T10" fmla="*/ 10 w 142"/>
                <a:gd name="T11" fmla="*/ 61 h 125"/>
                <a:gd name="T12" fmla="*/ 38 w 142"/>
                <a:gd name="T13" fmla="*/ 111 h 125"/>
                <a:gd name="T14" fmla="*/ 47 w 142"/>
                <a:gd name="T15" fmla="*/ 125 h 125"/>
                <a:gd name="T16" fmla="*/ 142 w 142"/>
                <a:gd name="T17"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5">
                  <a:moveTo>
                    <a:pt x="142" y="52"/>
                  </a:moveTo>
                  <a:lnTo>
                    <a:pt x="142" y="52"/>
                  </a:lnTo>
                  <a:lnTo>
                    <a:pt x="114" y="0"/>
                  </a:lnTo>
                  <a:lnTo>
                    <a:pt x="114" y="0"/>
                  </a:lnTo>
                  <a:lnTo>
                    <a:pt x="0" y="45"/>
                  </a:lnTo>
                  <a:lnTo>
                    <a:pt x="10" y="61"/>
                  </a:lnTo>
                  <a:lnTo>
                    <a:pt x="38" y="111"/>
                  </a:lnTo>
                  <a:lnTo>
                    <a:pt x="47" y="125"/>
                  </a:lnTo>
                  <a:lnTo>
                    <a:pt x="142" y="5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09" name="Freeform 28"/>
            <p:cNvSpPr/>
            <p:nvPr/>
          </p:nvSpPr>
          <p:spPr bwMode="auto">
            <a:xfrm>
              <a:off x="6968261" y="691313"/>
              <a:ext cx="151159" cy="171717"/>
            </a:xfrm>
            <a:custGeom>
              <a:avLst/>
              <a:gdLst>
                <a:gd name="T0" fmla="*/ 125 w 125"/>
                <a:gd name="T1" fmla="*/ 31 h 142"/>
                <a:gd name="T2" fmla="*/ 125 w 125"/>
                <a:gd name="T3" fmla="*/ 31 h 142"/>
                <a:gd name="T4" fmla="*/ 75 w 125"/>
                <a:gd name="T5" fmla="*/ 0 h 142"/>
                <a:gd name="T6" fmla="*/ 73 w 125"/>
                <a:gd name="T7" fmla="*/ 0 h 142"/>
                <a:gd name="T8" fmla="*/ 0 w 125"/>
                <a:gd name="T9" fmla="*/ 97 h 142"/>
                <a:gd name="T10" fmla="*/ 14 w 125"/>
                <a:gd name="T11" fmla="*/ 104 h 142"/>
                <a:gd name="T12" fmla="*/ 66 w 125"/>
                <a:gd name="T13" fmla="*/ 135 h 142"/>
                <a:gd name="T14" fmla="*/ 80 w 125"/>
                <a:gd name="T15" fmla="*/ 142 h 142"/>
                <a:gd name="T16" fmla="*/ 125 w 125"/>
                <a:gd name="T17" fmla="*/ 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42">
                  <a:moveTo>
                    <a:pt x="125" y="31"/>
                  </a:moveTo>
                  <a:lnTo>
                    <a:pt x="125" y="31"/>
                  </a:lnTo>
                  <a:lnTo>
                    <a:pt x="75" y="0"/>
                  </a:lnTo>
                  <a:lnTo>
                    <a:pt x="73" y="0"/>
                  </a:lnTo>
                  <a:lnTo>
                    <a:pt x="0" y="97"/>
                  </a:lnTo>
                  <a:lnTo>
                    <a:pt x="14" y="104"/>
                  </a:lnTo>
                  <a:lnTo>
                    <a:pt x="66" y="135"/>
                  </a:lnTo>
                  <a:lnTo>
                    <a:pt x="80" y="142"/>
                  </a:lnTo>
                  <a:lnTo>
                    <a:pt x="125" y="31"/>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grpSp>
    </p:spTree>
    <p:custDataLst>
      <p:tags r:id="rId1"/>
    </p:custDataLst>
    <p:extLst>
      <p:ext uri="{BB962C8B-B14F-4D97-AF65-F5344CB8AC3E}">
        <p14:creationId xmlns:p14="http://schemas.microsoft.com/office/powerpoint/2010/main" val="349760927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16904335" y="-14999970"/>
            <a:ext cx="5400040" cy="4050030"/>
          </a:xfrm>
          <a:prstGeom prst="rect">
            <a:avLst/>
          </a:prstGeom>
        </p:spPr>
      </p:pic>
      <p:pic>
        <p:nvPicPr>
          <p:cNvPr id="12" name="图片 11"/>
          <p:cNvPicPr>
            <a:picLocks noChangeAspect="1"/>
          </p:cNvPicPr>
          <p:nvPr/>
        </p:nvPicPr>
        <p:blipFill>
          <a:blip r:embed="rId4"/>
          <a:stretch>
            <a:fillRect/>
          </a:stretch>
        </p:blipFill>
        <p:spPr>
          <a:xfrm>
            <a:off x="-14627860" y="-10970895"/>
            <a:ext cx="7200053" cy="5400040"/>
          </a:xfrm>
          <a:prstGeom prst="rect">
            <a:avLst/>
          </a:prstGeom>
        </p:spPr>
      </p:pic>
      <p:sp>
        <p:nvSpPr>
          <p:cNvPr id="15" name="副标题 2">
            <a:extLst>
              <a:ext uri="{FF2B5EF4-FFF2-40B4-BE49-F238E27FC236}">
                <a16:creationId xmlns:a16="http://schemas.microsoft.com/office/drawing/2014/main" id="{10D50DA4-52D7-42E8-825F-444E633484A4}"/>
              </a:ext>
            </a:extLst>
          </p:cNvPr>
          <p:cNvSpPr txBox="1">
            <a:spLocks/>
          </p:cNvSpPr>
          <p:nvPr/>
        </p:nvSpPr>
        <p:spPr>
          <a:xfrm>
            <a:off x="3419872" y="2049778"/>
            <a:ext cx="4392488" cy="7588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ct val="0"/>
              </a:spcBef>
              <a:buNone/>
            </a:pPr>
            <a:r>
              <a:rPr lang="zh-CN" altLang="en-US" sz="2400" b="1" dirty="0">
                <a:solidFill>
                  <a:srgbClr val="3991A7"/>
                </a:solidFill>
                <a:latin typeface="微软雅黑" panose="020B0503020204020204" pitchFamily="34" charset="-122"/>
                <a:ea typeface="微软雅黑" panose="020B0503020204020204" pitchFamily="34" charset="-122"/>
                <a:cs typeface="+mj-cs"/>
              </a:rPr>
              <a:t>全国有</a:t>
            </a:r>
            <a:r>
              <a:rPr lang="en-US" altLang="zh-CN" sz="2800" b="1" dirty="0">
                <a:solidFill>
                  <a:srgbClr val="FF0000"/>
                </a:solidFill>
                <a:latin typeface="微软雅黑" panose="020B0503020204020204" pitchFamily="34" charset="-122"/>
                <a:ea typeface="微软雅黑" panose="020B0503020204020204" pitchFamily="34" charset="-122"/>
                <a:cs typeface="+mj-cs"/>
              </a:rPr>
              <a:t>1040</a:t>
            </a:r>
            <a:r>
              <a:rPr lang="zh-CN" altLang="en-US" sz="2400" b="1" dirty="0">
                <a:solidFill>
                  <a:srgbClr val="3991A7"/>
                </a:solidFill>
                <a:latin typeface="微软雅黑" panose="020B0503020204020204" pitchFamily="34" charset="-122"/>
                <a:ea typeface="微软雅黑" panose="020B0503020204020204" pitchFamily="34" charset="-122"/>
                <a:cs typeface="+mj-cs"/>
              </a:rPr>
              <a:t>所高校都认识它</a:t>
            </a:r>
          </a:p>
        </p:txBody>
      </p:sp>
      <p:sp>
        <p:nvSpPr>
          <p:cNvPr id="16" name="副标题 2">
            <a:extLst>
              <a:ext uri="{FF2B5EF4-FFF2-40B4-BE49-F238E27FC236}">
                <a16:creationId xmlns:a16="http://schemas.microsoft.com/office/drawing/2014/main" id="{13300611-05C0-4311-9A90-AFBCD0706944}"/>
              </a:ext>
            </a:extLst>
          </p:cNvPr>
          <p:cNvSpPr>
            <a:spLocks noGrp="1"/>
          </p:cNvSpPr>
          <p:nvPr/>
        </p:nvSpPr>
        <p:spPr>
          <a:xfrm>
            <a:off x="3152504" y="3158806"/>
            <a:ext cx="5207730" cy="92519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30000"/>
              </a:lnSpc>
              <a:spcBef>
                <a:spcPct val="0"/>
              </a:spcBef>
            </a:pPr>
            <a:r>
              <a:rPr lang="zh-CN" altLang="en-US" sz="2400" b="1" dirty="0">
                <a:solidFill>
                  <a:srgbClr val="3991A7"/>
                </a:solidFill>
                <a:latin typeface="微软雅黑" panose="020B0503020204020204" pitchFamily="34" charset="-122"/>
                <a:ea typeface="微软雅黑" panose="020B0503020204020204" pitchFamily="34" charset="-122"/>
                <a:cs typeface="+mj-cs"/>
              </a:rPr>
              <a:t>广东省有</a:t>
            </a:r>
            <a:r>
              <a:rPr lang="en-US" altLang="zh-CN" sz="2800" b="1" dirty="0">
                <a:solidFill>
                  <a:srgbClr val="FF0000"/>
                </a:solidFill>
                <a:latin typeface="微软雅黑" panose="020B0503020204020204" pitchFamily="34" charset="-122"/>
                <a:ea typeface="微软雅黑" panose="020B0503020204020204" pitchFamily="34" charset="-122"/>
                <a:cs typeface="+mj-cs"/>
              </a:rPr>
              <a:t>131</a:t>
            </a:r>
            <a:r>
              <a:rPr lang="zh-CN" altLang="en-US" sz="2400" b="1" dirty="0">
                <a:solidFill>
                  <a:srgbClr val="3991A7"/>
                </a:solidFill>
                <a:latin typeface="微软雅黑" panose="020B0503020204020204" pitchFamily="34" charset="-122"/>
                <a:ea typeface="微软雅黑" panose="020B0503020204020204" pitchFamily="34" charset="-122"/>
                <a:cs typeface="+mj-cs"/>
              </a:rPr>
              <a:t>所的高校也认识它</a:t>
            </a:r>
          </a:p>
        </p:txBody>
      </p:sp>
      <p:sp>
        <p:nvSpPr>
          <p:cNvPr id="17" name="副标题 2">
            <a:extLst>
              <a:ext uri="{FF2B5EF4-FFF2-40B4-BE49-F238E27FC236}">
                <a16:creationId xmlns:a16="http://schemas.microsoft.com/office/drawing/2014/main" id="{2DF1A50F-828B-42C4-B25E-80341BB8A3F3}"/>
              </a:ext>
            </a:extLst>
          </p:cNvPr>
          <p:cNvSpPr>
            <a:spLocks noGrp="1"/>
          </p:cNvSpPr>
          <p:nvPr/>
        </p:nvSpPr>
        <p:spPr>
          <a:xfrm>
            <a:off x="2555776" y="4375807"/>
            <a:ext cx="6018173" cy="89725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zh-CN" altLang="en-US" sz="2400" b="1" dirty="0">
                <a:solidFill>
                  <a:srgbClr val="3991A7"/>
                </a:solidFill>
                <a:latin typeface="微软雅黑" panose="020B0503020204020204" pitchFamily="34" charset="-122"/>
                <a:ea typeface="微软雅黑" panose="020B0503020204020204" pitchFamily="34" charset="-122"/>
                <a:cs typeface="+mj-cs"/>
              </a:rPr>
              <a:t>在华农，它可能是你最熟悉的陌生</a:t>
            </a:r>
            <a:r>
              <a:rPr lang="en-US" altLang="zh-CN" sz="2400" b="1" dirty="0">
                <a:solidFill>
                  <a:srgbClr val="3991A7"/>
                </a:solidFill>
                <a:latin typeface="微软雅黑" panose="020B0503020204020204" pitchFamily="34" charset="-122"/>
                <a:ea typeface="微软雅黑" panose="020B0503020204020204" pitchFamily="34" charset="-122"/>
                <a:cs typeface="+mj-cs"/>
              </a:rPr>
              <a:t>“</a:t>
            </a:r>
            <a:r>
              <a:rPr lang="zh-CN" altLang="en-US" sz="2400" b="1" dirty="0">
                <a:solidFill>
                  <a:srgbClr val="3991A7"/>
                </a:solidFill>
                <a:latin typeface="微软雅黑" panose="020B0503020204020204" pitchFamily="34" charset="-122"/>
                <a:ea typeface="微软雅黑" panose="020B0503020204020204" pitchFamily="34" charset="-122"/>
                <a:cs typeface="+mj-cs"/>
              </a:rPr>
              <a:t>人</a:t>
            </a:r>
            <a:r>
              <a:rPr lang="en-US" altLang="zh-CN" sz="2400" b="1" dirty="0">
                <a:solidFill>
                  <a:srgbClr val="3991A7"/>
                </a:solidFill>
                <a:latin typeface="微软雅黑" panose="020B0503020204020204" pitchFamily="34" charset="-122"/>
                <a:ea typeface="微软雅黑" panose="020B0503020204020204" pitchFamily="34" charset="-122"/>
                <a:cs typeface="+mj-cs"/>
              </a:rPr>
              <a:t>”</a:t>
            </a:r>
          </a:p>
        </p:txBody>
      </p:sp>
      <p:sp>
        <p:nvSpPr>
          <p:cNvPr id="4" name="标题 3">
            <a:extLst>
              <a:ext uri="{FF2B5EF4-FFF2-40B4-BE49-F238E27FC236}">
                <a16:creationId xmlns:a16="http://schemas.microsoft.com/office/drawing/2014/main" id="{79920DAE-2FE2-4B76-9D98-2EFDD45A51BE}"/>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63936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575415" y="-26"/>
            <a:ext cx="7267723" cy="1143000"/>
          </a:xfrm>
        </p:spPr>
        <p:txBody>
          <a:bodyPr>
            <a:normAutofit/>
          </a:bodyPr>
          <a:lstStyle/>
          <a:p>
            <a:pPr algn="l">
              <a:lnSpc>
                <a:spcPct val="150000"/>
              </a:lnSpc>
            </a:pPr>
            <a:r>
              <a:rPr lang="zh-CN" altLang="en-US" sz="3200" b="1" dirty="0">
                <a:solidFill>
                  <a:srgbClr val="3991A7"/>
                </a:solidFill>
                <a:latin typeface="微软雅黑" panose="020B0503020204020204" pitchFamily="34" charset="-122"/>
                <a:ea typeface="微软雅黑" panose="020B0503020204020204" pitchFamily="34" charset="-122"/>
              </a:rPr>
              <a:t>华农易班发展历程</a:t>
            </a:r>
          </a:p>
        </p:txBody>
      </p:sp>
      <p:pic>
        <p:nvPicPr>
          <p:cNvPr id="5" name="Picture 2" descr="G:\工作\YNI\开始.png"/>
          <p:cNvPicPr>
            <a:picLocks noChangeAspect="1" noChangeArrowheads="1"/>
          </p:cNvPicPr>
          <p:nvPr/>
        </p:nvPicPr>
        <p:blipFill>
          <a:blip r:embed="rId4" cstate="print">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rcRect/>
          <a:stretch>
            <a:fillRect/>
          </a:stretch>
        </p:blipFill>
        <p:spPr bwMode="auto">
          <a:xfrm>
            <a:off x="1337310" y="1922780"/>
            <a:ext cx="683895" cy="683895"/>
          </a:xfrm>
          <a:prstGeom prst="rect">
            <a:avLst/>
          </a:prstGeom>
          <a:noFill/>
          <a:ln w="9525">
            <a:solidFill>
              <a:srgbClr val="3991A7"/>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2004853" y="2034540"/>
            <a:ext cx="3561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dirty="0">
                <a:solidFill>
                  <a:srgbClr val="C00000"/>
                </a:solidFill>
                <a:latin typeface="微软雅黑" panose="020B0503020204020204" pitchFamily="34" charset="-122"/>
                <a:ea typeface="微软雅黑" panose="020B0503020204020204" pitchFamily="34" charset="-122"/>
              </a:rPr>
              <a:t>2016</a:t>
            </a:r>
            <a:r>
              <a:rPr lang="zh-CN" altLang="en-US" sz="2400" b="1" dirty="0">
                <a:solidFill>
                  <a:srgbClr val="C00000"/>
                </a:solidFill>
                <a:latin typeface="微软雅黑" panose="020B0503020204020204" pitchFamily="34" charset="-122"/>
                <a:ea typeface="微软雅黑" panose="020B0503020204020204" pitchFamily="34" charset="-122"/>
              </a:rPr>
              <a:t>年</a:t>
            </a:r>
            <a:r>
              <a:rPr lang="en-US" altLang="zh-CN" sz="2400" b="1" dirty="0">
                <a:solidFill>
                  <a:srgbClr val="C00000"/>
                </a:solidFill>
                <a:latin typeface="微软雅黑" panose="020B0503020204020204" pitchFamily="34" charset="-122"/>
                <a:ea typeface="微软雅黑" panose="020B0503020204020204" pitchFamily="34" charset="-122"/>
              </a:rPr>
              <a:t>6</a:t>
            </a:r>
            <a:r>
              <a:rPr lang="zh-CN" altLang="en-US" sz="2400" b="1" dirty="0">
                <a:solidFill>
                  <a:srgbClr val="C00000"/>
                </a:solidFill>
                <a:latin typeface="微软雅黑" panose="020B0503020204020204" pitchFamily="34" charset="-122"/>
                <a:ea typeface="微软雅黑" panose="020B0503020204020204" pitchFamily="34" charset="-122"/>
              </a:rPr>
              <a:t>月</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启动试点建设</a:t>
            </a:r>
          </a:p>
        </p:txBody>
      </p:sp>
      <p:pic>
        <p:nvPicPr>
          <p:cNvPr id="9" name="Picture 5" descr="G:\工作\YNI\综合-试点示范.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7310" y="3968750"/>
            <a:ext cx="667385" cy="667385"/>
          </a:xfrm>
          <a:prstGeom prst="rect">
            <a:avLst/>
          </a:prstGeom>
          <a:noFill/>
          <a:ln w="9525">
            <a:solidFill>
              <a:srgbClr val="3991A7"/>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29"/>
          <p:cNvSpPr txBox="1">
            <a:spLocks noChangeArrowheads="1"/>
          </p:cNvSpPr>
          <p:nvPr/>
        </p:nvSpPr>
        <p:spPr bwMode="auto">
          <a:xfrm>
            <a:off x="1575348" y="3806145"/>
            <a:ext cx="435768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dirty="0">
                <a:solidFill>
                  <a:srgbClr val="C00000"/>
                </a:solidFill>
                <a:latin typeface="微软雅黑" panose="020B0503020204020204" pitchFamily="34" charset="-122"/>
                <a:ea typeface="微软雅黑" panose="020B0503020204020204" pitchFamily="34" charset="-122"/>
              </a:rPr>
              <a:t>2018</a:t>
            </a:r>
            <a:r>
              <a:rPr lang="zh-CN" altLang="en-US" sz="2400" b="1" dirty="0">
                <a:solidFill>
                  <a:srgbClr val="C00000"/>
                </a:solidFill>
                <a:latin typeface="微软雅黑" panose="020B0503020204020204" pitchFamily="34" charset="-122"/>
                <a:ea typeface="微软雅黑" panose="020B0503020204020204" pitchFamily="34" charset="-122"/>
              </a:rPr>
              <a:t>年</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广州市内片区</a:t>
            </a:r>
          </a:p>
          <a:p>
            <a:pPr algn="ctr" eaLnBrk="1" hangingPunct="1"/>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易班共建高校牵头单位</a:t>
            </a:r>
          </a:p>
        </p:txBody>
      </p:sp>
      <p:pic>
        <p:nvPicPr>
          <p:cNvPr id="11" name="图片 10"/>
          <p:cNvPicPr>
            <a:picLocks noChangeAspect="1"/>
          </p:cNvPicPr>
          <p:nvPr/>
        </p:nvPicPr>
        <p:blipFill>
          <a:blip r:embed="rId6"/>
          <a:stretch>
            <a:fillRect/>
          </a:stretch>
        </p:blipFill>
        <p:spPr>
          <a:xfrm>
            <a:off x="-16904335" y="-14999970"/>
            <a:ext cx="5400040" cy="4050030"/>
          </a:xfrm>
          <a:prstGeom prst="rect">
            <a:avLst/>
          </a:prstGeom>
        </p:spPr>
      </p:pic>
      <p:pic>
        <p:nvPicPr>
          <p:cNvPr id="12" name="图片 11"/>
          <p:cNvPicPr>
            <a:picLocks noChangeAspect="1"/>
          </p:cNvPicPr>
          <p:nvPr/>
        </p:nvPicPr>
        <p:blipFill>
          <a:blip r:embed="rId6"/>
          <a:stretch>
            <a:fillRect/>
          </a:stretch>
        </p:blipFill>
        <p:spPr>
          <a:xfrm>
            <a:off x="-14627860" y="-10970895"/>
            <a:ext cx="7200053" cy="5400040"/>
          </a:xfrm>
          <a:prstGeom prst="rect">
            <a:avLst/>
          </a:prstGeom>
        </p:spPr>
      </p:pic>
      <p:pic>
        <p:nvPicPr>
          <p:cNvPr id="13" name="图片 12"/>
          <p:cNvPicPr>
            <a:picLocks noChangeAspect="1"/>
          </p:cNvPicPr>
          <p:nvPr/>
        </p:nvPicPr>
        <p:blipFill>
          <a:blip r:embed="rId7"/>
          <a:stretch>
            <a:fillRect/>
          </a:stretch>
        </p:blipFill>
        <p:spPr>
          <a:xfrm>
            <a:off x="5703570" y="1242060"/>
            <a:ext cx="3263265" cy="1764030"/>
          </a:xfrm>
          <a:prstGeom prst="rect">
            <a:avLst/>
          </a:prstGeom>
        </p:spPr>
      </p:pic>
      <p:pic>
        <p:nvPicPr>
          <p:cNvPr id="14" name="图片 13"/>
          <p:cNvPicPr>
            <a:picLocks noChangeAspect="1"/>
          </p:cNvPicPr>
          <p:nvPr/>
        </p:nvPicPr>
        <p:blipFill>
          <a:blip r:embed="rId8"/>
          <a:stretch>
            <a:fillRect/>
          </a:stretch>
        </p:blipFill>
        <p:spPr>
          <a:xfrm>
            <a:off x="5703570" y="3121421"/>
            <a:ext cx="3187140" cy="36246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575415" y="-26"/>
            <a:ext cx="7267723" cy="1143000"/>
          </a:xfrm>
        </p:spPr>
        <p:txBody>
          <a:bodyPr>
            <a:normAutofit/>
          </a:bodyPr>
          <a:lstStyle/>
          <a:p>
            <a:pPr algn="l">
              <a:lnSpc>
                <a:spcPct val="150000"/>
              </a:lnSpc>
            </a:pPr>
            <a:r>
              <a:rPr lang="zh-CN" altLang="en-US" sz="3200" b="1" dirty="0">
                <a:solidFill>
                  <a:srgbClr val="3991A7"/>
                </a:solidFill>
                <a:latin typeface="微软雅黑" panose="020B0503020204020204" pitchFamily="34" charset="-122"/>
                <a:ea typeface="微软雅黑" panose="020B0503020204020204" pitchFamily="34" charset="-122"/>
              </a:rPr>
              <a:t>华农易班概况</a:t>
            </a:r>
          </a:p>
        </p:txBody>
      </p:sp>
      <p:pic>
        <p:nvPicPr>
          <p:cNvPr id="11" name="图片 10"/>
          <p:cNvPicPr>
            <a:picLocks noChangeAspect="1"/>
          </p:cNvPicPr>
          <p:nvPr/>
        </p:nvPicPr>
        <p:blipFill>
          <a:blip r:embed="rId3"/>
          <a:stretch>
            <a:fillRect/>
          </a:stretch>
        </p:blipFill>
        <p:spPr>
          <a:xfrm>
            <a:off x="-16904335" y="-14999970"/>
            <a:ext cx="5400040" cy="4050030"/>
          </a:xfrm>
          <a:prstGeom prst="rect">
            <a:avLst/>
          </a:prstGeom>
        </p:spPr>
      </p:pic>
      <p:pic>
        <p:nvPicPr>
          <p:cNvPr id="12" name="图片 11"/>
          <p:cNvPicPr>
            <a:picLocks noChangeAspect="1"/>
          </p:cNvPicPr>
          <p:nvPr/>
        </p:nvPicPr>
        <p:blipFill>
          <a:blip r:embed="rId3"/>
          <a:stretch>
            <a:fillRect/>
          </a:stretch>
        </p:blipFill>
        <p:spPr>
          <a:xfrm>
            <a:off x="-14627860" y="-10970895"/>
            <a:ext cx="7200053" cy="5400040"/>
          </a:xfrm>
          <a:prstGeom prst="rect">
            <a:avLst/>
          </a:prstGeom>
        </p:spPr>
      </p:pic>
      <p:sp>
        <p:nvSpPr>
          <p:cNvPr id="7" name="文本框 6"/>
          <p:cNvSpPr txBox="1"/>
          <p:nvPr/>
        </p:nvSpPr>
        <p:spPr>
          <a:xfrm>
            <a:off x="6047105" y="2049780"/>
            <a:ext cx="3223895" cy="2861310"/>
          </a:xfrm>
          <a:prstGeom prst="rect">
            <a:avLst/>
          </a:prstGeom>
          <a:noFill/>
        </p:spPr>
        <p:txBody>
          <a:bodyPr wrap="square" rtlCol="0" anchor="t">
            <a:spAutoFit/>
          </a:bodyPr>
          <a:lstStyle/>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注册用户</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42291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人</a:t>
            </a:r>
          </a:p>
          <a:p>
            <a:pPr fontAlgn="auto">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学生注册率例达</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以上</a:t>
            </a:r>
          </a:p>
          <a:p>
            <a:pPr fontAlgn="auto">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个机构群</a:t>
            </a:r>
          </a:p>
          <a:p>
            <a:pPr fontAlgn="auto">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个公共号</a:t>
            </a:r>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19</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个公共群</a:t>
            </a:r>
          </a:p>
          <a:p>
            <a:pPr fontAlgn="auto">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个二级学院易班工作站</a:t>
            </a:r>
          </a:p>
        </p:txBody>
      </p:sp>
      <p:pic>
        <p:nvPicPr>
          <p:cNvPr id="9" name="内容占位符 8">
            <a:extLst>
              <a:ext uri="{FF2B5EF4-FFF2-40B4-BE49-F238E27FC236}">
                <a16:creationId xmlns:a16="http://schemas.microsoft.com/office/drawing/2014/main" id="{9ECCE5D4-ACC5-4D56-8498-953DB8034E1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4494" y="1484784"/>
            <a:ext cx="4880912" cy="4611836"/>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1383330" y="384597"/>
            <a:ext cx="7211143" cy="5904656"/>
          </a:xfrm>
        </p:spPr>
        <p:txBody>
          <a:bodyPr>
            <a:noAutofit/>
          </a:bodyPr>
          <a:lstStyle/>
          <a:p>
            <a:pPr marL="0" indent="0" algn="l">
              <a:buNone/>
            </a:pPr>
            <a:r>
              <a:rPr lang="zh-CN" altLang="en-US" b="1" dirty="0">
                <a:solidFill>
                  <a:srgbClr val="3991A7"/>
                </a:solidFill>
                <a:latin typeface="微软雅黑" panose="020B0503020204020204" pitchFamily="34" charset="-122"/>
                <a:ea typeface="微软雅黑" panose="020B0503020204020204" pitchFamily="34" charset="-122"/>
              </a:rPr>
              <a:t>易班工作站办公室</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1062169"/>
            <a:ext cx="3888433" cy="2592288"/>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8055" y="1052736"/>
            <a:ext cx="3760644" cy="259228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1919" y="3861048"/>
            <a:ext cx="3760642" cy="2592288"/>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6775" y="3861048"/>
            <a:ext cx="3837838" cy="25922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237159" y="260648"/>
            <a:ext cx="8229600" cy="1143000"/>
          </a:xfrm>
        </p:spPr>
        <p:txBody>
          <a:bodyPr>
            <a:normAutofit/>
          </a:bodyPr>
          <a:lstStyle/>
          <a:p>
            <a:pPr algn="l"/>
            <a:r>
              <a:rPr lang="zh-CN" altLang="en-US" sz="3200" b="1" dirty="0">
                <a:solidFill>
                  <a:srgbClr val="3991A7"/>
                </a:solidFill>
                <a:latin typeface="微软雅黑" panose="020B0503020204020204" pitchFamily="34" charset="-122"/>
                <a:ea typeface="微软雅黑" panose="020B0503020204020204" pitchFamily="34" charset="-122"/>
              </a:rPr>
              <a:t>构建五级联动的平台运行机制</a:t>
            </a:r>
          </a:p>
        </p:txBody>
      </p:sp>
      <p:pic>
        <p:nvPicPr>
          <p:cNvPr id="4098" name="Picture 2" descr="C:\Users\tf\Desktop\易班资料\易班活动\广东省教育厅办公室关于征集高校网络文化成果展示材料及展品的通知\图片 (1)\从上至下的五级联动“易班”运行机制.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19672" y="1556792"/>
            <a:ext cx="7128792" cy="47525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f\Desktop\1521079296(1)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117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327517" y="0"/>
            <a:ext cx="8229600" cy="1143000"/>
          </a:xfrm>
        </p:spPr>
        <p:txBody>
          <a:bodyPr>
            <a:normAutofit/>
          </a:bodyPr>
          <a:lstStyle/>
          <a:p>
            <a:pPr algn="l"/>
            <a:r>
              <a:rPr lang="zh-CN" altLang="en-US" sz="3200" b="1" dirty="0">
                <a:solidFill>
                  <a:srgbClr val="3991A7"/>
                </a:solidFill>
                <a:latin typeface="微软雅黑" panose="020B0503020204020204" pitchFamily="34" charset="-122"/>
                <a:ea typeface="微软雅黑" panose="020B0503020204020204" pitchFamily="34" charset="-122"/>
              </a:rPr>
              <a:t>校易班团队</a:t>
            </a:r>
          </a:p>
        </p:txBody>
      </p:sp>
      <p:grpSp>
        <p:nvGrpSpPr>
          <p:cNvPr id="8" name="组合 7"/>
          <p:cNvGrpSpPr/>
          <p:nvPr/>
        </p:nvGrpSpPr>
        <p:grpSpPr>
          <a:xfrm>
            <a:off x="1519588" y="1578999"/>
            <a:ext cx="7293279" cy="5081181"/>
            <a:chOff x="2433" y="1084"/>
            <a:chExt cx="14304" cy="8580"/>
          </a:xfrm>
          <a:solidFill>
            <a:srgbClr val="3991A7"/>
          </a:solidFill>
        </p:grpSpPr>
        <p:cxnSp>
          <p:nvCxnSpPr>
            <p:cNvPr id="9" name="直接连接符 8"/>
            <p:cNvCxnSpPr/>
            <p:nvPr/>
          </p:nvCxnSpPr>
          <p:spPr>
            <a:xfrm flipH="1">
              <a:off x="7444" y="5127"/>
              <a:ext cx="15" cy="549"/>
            </a:xfrm>
            <a:prstGeom prst="line">
              <a:avLst/>
            </a:prstGeom>
            <a:grpFill/>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flipH="1">
              <a:off x="6889" y="1792"/>
              <a:ext cx="570" cy="0"/>
            </a:xfrm>
            <a:prstGeom prst="line">
              <a:avLst/>
            </a:prstGeom>
            <a:grpFill/>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H="1">
              <a:off x="12144" y="3414"/>
              <a:ext cx="641" cy="0"/>
            </a:xfrm>
            <a:prstGeom prst="line">
              <a:avLst/>
            </a:prstGeom>
            <a:grpFill/>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10159" y="2433"/>
              <a:ext cx="0" cy="391"/>
            </a:xfrm>
            <a:prstGeom prst="line">
              <a:avLst/>
            </a:prstGeom>
            <a:grpFill/>
          </p:spPr>
          <p:style>
            <a:lnRef idx="1">
              <a:schemeClr val="dk1"/>
            </a:lnRef>
            <a:fillRef idx="0">
              <a:schemeClr val="dk1"/>
            </a:fillRef>
            <a:effectRef idx="0">
              <a:schemeClr val="dk1"/>
            </a:effectRef>
            <a:fontRef idx="minor">
              <a:schemeClr val="tx1"/>
            </a:fontRef>
          </p:style>
        </p:cxnSp>
        <p:sp>
          <p:nvSpPr>
            <p:cNvPr id="14" name="圆角矩形 13"/>
            <p:cNvSpPr/>
            <p:nvPr/>
          </p:nvSpPr>
          <p:spPr>
            <a:xfrm>
              <a:off x="5169" y="5682"/>
              <a:ext cx="971" cy="3982"/>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创意产品部</a:t>
              </a:r>
            </a:p>
          </p:txBody>
        </p:sp>
        <p:cxnSp>
          <p:nvCxnSpPr>
            <p:cNvPr id="15" name="直接连接符 14"/>
            <p:cNvCxnSpPr>
              <a:endCxn id="14" idx="0"/>
            </p:cNvCxnSpPr>
            <p:nvPr/>
          </p:nvCxnSpPr>
          <p:spPr>
            <a:xfrm flipH="1">
              <a:off x="5679" y="5133"/>
              <a:ext cx="15" cy="549"/>
            </a:xfrm>
            <a:prstGeom prst="line">
              <a:avLst/>
            </a:prstGeom>
            <a:grpFill/>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12779" y="5142"/>
              <a:ext cx="0" cy="539"/>
            </a:xfrm>
            <a:prstGeom prst="line">
              <a:avLst/>
            </a:prstGeom>
            <a:grpFill/>
          </p:spPr>
          <p:style>
            <a:lnRef idx="1">
              <a:schemeClr val="dk1"/>
            </a:lnRef>
            <a:fillRef idx="0">
              <a:schemeClr val="dk1"/>
            </a:fillRef>
            <a:effectRef idx="0">
              <a:schemeClr val="dk1"/>
            </a:effectRef>
            <a:fontRef idx="minor">
              <a:schemeClr val="tx1"/>
            </a:fontRef>
          </p:style>
        </p:cxnSp>
        <p:sp>
          <p:nvSpPr>
            <p:cNvPr id="17" name="圆角矩形 16"/>
            <p:cNvSpPr/>
            <p:nvPr/>
          </p:nvSpPr>
          <p:spPr>
            <a:xfrm>
              <a:off x="5170" y="5682"/>
              <a:ext cx="971" cy="3982"/>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网络技术部</a:t>
              </a:r>
            </a:p>
          </p:txBody>
        </p:sp>
        <p:sp>
          <p:nvSpPr>
            <p:cNvPr id="18" name="圆角矩形 17"/>
            <p:cNvSpPr/>
            <p:nvPr/>
          </p:nvSpPr>
          <p:spPr>
            <a:xfrm>
              <a:off x="7459" y="1084"/>
              <a:ext cx="6892" cy="1366"/>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校易班学生工作站</a:t>
              </a:r>
            </a:p>
          </p:txBody>
        </p:sp>
        <p:sp>
          <p:nvSpPr>
            <p:cNvPr id="19" name="圆角矩形 18"/>
            <p:cNvSpPr/>
            <p:nvPr/>
          </p:nvSpPr>
          <p:spPr>
            <a:xfrm>
              <a:off x="8098" y="2824"/>
              <a:ext cx="4057" cy="1412"/>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站长团</a:t>
              </a:r>
            </a:p>
          </p:txBody>
        </p:sp>
        <p:sp>
          <p:nvSpPr>
            <p:cNvPr id="20" name="圆角矩形 19"/>
            <p:cNvSpPr/>
            <p:nvPr/>
          </p:nvSpPr>
          <p:spPr>
            <a:xfrm>
              <a:off x="2804" y="1085"/>
              <a:ext cx="4085" cy="1365"/>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易班联盟</a:t>
              </a:r>
            </a:p>
          </p:txBody>
        </p:sp>
        <p:sp>
          <p:nvSpPr>
            <p:cNvPr id="21" name="圆角矩形 20"/>
            <p:cNvSpPr/>
            <p:nvPr/>
          </p:nvSpPr>
          <p:spPr>
            <a:xfrm>
              <a:off x="12784" y="2824"/>
              <a:ext cx="3953" cy="1414"/>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指导老师</a:t>
              </a:r>
            </a:p>
          </p:txBody>
        </p:sp>
        <p:sp>
          <p:nvSpPr>
            <p:cNvPr id="22" name="圆角矩形 21"/>
            <p:cNvSpPr/>
            <p:nvPr/>
          </p:nvSpPr>
          <p:spPr>
            <a:xfrm>
              <a:off x="6966" y="5682"/>
              <a:ext cx="971" cy="3982"/>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宣传策划部</a:t>
              </a:r>
            </a:p>
          </p:txBody>
        </p:sp>
        <p:sp>
          <p:nvSpPr>
            <p:cNvPr id="23" name="圆角矩形 22"/>
            <p:cNvSpPr/>
            <p:nvPr/>
          </p:nvSpPr>
          <p:spPr>
            <a:xfrm>
              <a:off x="8740" y="5682"/>
              <a:ext cx="971" cy="3982"/>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运营维护部</a:t>
              </a:r>
            </a:p>
          </p:txBody>
        </p:sp>
        <p:sp>
          <p:nvSpPr>
            <p:cNvPr id="24" name="圆角矩形 23"/>
            <p:cNvSpPr/>
            <p:nvPr/>
          </p:nvSpPr>
          <p:spPr>
            <a:xfrm>
              <a:off x="10568" y="5682"/>
              <a:ext cx="971" cy="3982"/>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信息采编部</a:t>
              </a:r>
            </a:p>
          </p:txBody>
        </p:sp>
        <p:sp>
          <p:nvSpPr>
            <p:cNvPr id="25" name="圆角矩形 24"/>
            <p:cNvSpPr/>
            <p:nvPr/>
          </p:nvSpPr>
          <p:spPr>
            <a:xfrm>
              <a:off x="12248" y="5735"/>
              <a:ext cx="971" cy="3921"/>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rPr>
                <a:t>行政秘书部</a:t>
              </a:r>
            </a:p>
          </p:txBody>
        </p:sp>
        <p:cxnSp>
          <p:nvCxnSpPr>
            <p:cNvPr id="27" name="直接连接符 26"/>
            <p:cNvCxnSpPr/>
            <p:nvPr/>
          </p:nvCxnSpPr>
          <p:spPr>
            <a:xfrm>
              <a:off x="5670" y="5133"/>
              <a:ext cx="7115" cy="31"/>
            </a:xfrm>
            <a:prstGeom prst="line">
              <a:avLst/>
            </a:prstGeom>
            <a:grpFill/>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H="1">
              <a:off x="9218" y="5164"/>
              <a:ext cx="15" cy="549"/>
            </a:xfrm>
            <a:prstGeom prst="line">
              <a:avLst/>
            </a:prstGeom>
            <a:grpFill/>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4862" y="2455"/>
              <a:ext cx="0" cy="391"/>
            </a:xfrm>
            <a:prstGeom prst="line">
              <a:avLst/>
            </a:prstGeom>
            <a:grpFill/>
          </p:spPr>
          <p:style>
            <a:lnRef idx="1">
              <a:schemeClr val="dk1"/>
            </a:lnRef>
            <a:fillRef idx="0">
              <a:schemeClr val="dk1"/>
            </a:fillRef>
            <a:effectRef idx="0">
              <a:schemeClr val="dk1"/>
            </a:effectRef>
            <a:fontRef idx="minor">
              <a:schemeClr val="tx1"/>
            </a:fontRef>
          </p:style>
        </p:cxnSp>
        <p:sp>
          <p:nvSpPr>
            <p:cNvPr id="30" name="圆角矩形 29"/>
            <p:cNvSpPr/>
            <p:nvPr/>
          </p:nvSpPr>
          <p:spPr>
            <a:xfrm>
              <a:off x="2433" y="2847"/>
              <a:ext cx="5010" cy="1390"/>
            </a:xfrm>
            <a:prstGeom prst="round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2000" b="1" noProof="0" dirty="0">
                  <a:ln>
                    <a:noFill/>
                  </a:ln>
                  <a:solidFill>
                    <a:schemeClr val="bg1"/>
                  </a:solidFill>
                  <a:effectLst/>
                  <a:uLnTx/>
                  <a:uFillTx/>
                  <a:latin typeface="方正启体简体" panose="03000509000000000000" charset="-122"/>
                  <a:ea typeface="方正启体简体" panose="03000509000000000000" charset="-122"/>
                  <a:sym typeface="+mn-ea"/>
                </a:rPr>
                <a:t>院易班学生工作站</a:t>
              </a:r>
              <a:endParaRPr kumimoji="0" lang="zh-CN" altLang="en-US" sz="2000" b="1" i="0" u="none" strike="noStrike" kern="1200" cap="none" spc="0" normalizeH="0" noProof="0" dirty="0">
                <a:ln>
                  <a:noFill/>
                </a:ln>
                <a:solidFill>
                  <a:schemeClr val="bg1"/>
                </a:solidFill>
                <a:effectLst/>
                <a:uLnTx/>
                <a:uFillTx/>
                <a:latin typeface="方正启体简体" panose="03000509000000000000" charset="-122"/>
                <a:ea typeface="方正启体简体" panose="03000509000000000000" charset="-122"/>
                <a:sym typeface="+mn-ea"/>
              </a:endParaRPr>
            </a:p>
          </p:txBody>
        </p:sp>
        <p:cxnSp>
          <p:nvCxnSpPr>
            <p:cNvPr id="31" name="直接连接符 30"/>
            <p:cNvCxnSpPr/>
            <p:nvPr/>
          </p:nvCxnSpPr>
          <p:spPr>
            <a:xfrm flipH="1">
              <a:off x="11051" y="5148"/>
              <a:ext cx="13" cy="534"/>
            </a:xfrm>
            <a:prstGeom prst="line">
              <a:avLst/>
            </a:prstGeom>
            <a:grpFill/>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H="1">
              <a:off x="10147" y="4191"/>
              <a:ext cx="3" cy="971"/>
            </a:xfrm>
            <a:prstGeom prst="line">
              <a:avLst/>
            </a:prstGeom>
            <a:grpFill/>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49902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SubTitle"/>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Other"/>
  <p:tag name="MH_ORDER" val="6"/>
</p:tagLst>
</file>

<file path=ppt/tags/tag6.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Other"/>
  <p:tag name="MH_ORDER" val="6"/>
</p:tagLst>
</file>

<file path=ppt/tags/tag9.xml><?xml version="1.0" encoding="utf-8"?>
<p:tagLst xmlns:a="http://schemas.openxmlformats.org/drawingml/2006/main" xmlns:r="http://schemas.openxmlformats.org/officeDocument/2006/relationships" xmlns:p="http://schemas.openxmlformats.org/presentationml/2006/main">
  <p:tag name="MH" val="20161125150350"/>
  <p:tag name="MH_LIBRARY" val="GRAPHIC"/>
  <p:tag name="MH_TYPE" val="Other"/>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我的主题色">
      <a:dk1>
        <a:sysClr val="windowText" lastClr="000000"/>
      </a:dk1>
      <a:lt1>
        <a:sysClr val="window" lastClr="FFFFFF"/>
      </a:lt1>
      <a:dk2>
        <a:srgbClr val="2462AD"/>
      </a:dk2>
      <a:lt2>
        <a:srgbClr val="2462AD"/>
      </a:lt2>
      <a:accent1>
        <a:srgbClr val="A3CD39"/>
      </a:accent1>
      <a:accent2>
        <a:srgbClr val="A3CD39"/>
      </a:accent2>
      <a:accent3>
        <a:srgbClr val="4EC0A5"/>
      </a:accent3>
      <a:accent4>
        <a:srgbClr val="4EC0A5"/>
      </a:accent4>
      <a:accent5>
        <a:srgbClr val="E4BE33"/>
      </a:accent5>
      <a:accent6>
        <a:srgbClr val="E4BE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Trek</Template>
  <TotalTime>426</TotalTime>
  <Words>1130</Words>
  <Application>Microsoft Office PowerPoint</Application>
  <PresentationFormat>全屏显示(4:3)</PresentationFormat>
  <Paragraphs>124</Paragraphs>
  <Slides>28</Slides>
  <Notes>15</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28</vt:i4>
      </vt:variant>
    </vt:vector>
  </HeadingPairs>
  <TitlesOfParts>
    <vt:vector size="41" baseType="lpstr">
      <vt:lpstr>DengXian</vt:lpstr>
      <vt:lpstr>DengXian</vt:lpstr>
      <vt:lpstr>等线 Light</vt:lpstr>
      <vt:lpstr>方正启体简体</vt:lpstr>
      <vt:lpstr>楷体</vt:lpstr>
      <vt:lpstr>微软雅黑</vt:lpstr>
      <vt:lpstr>Arial</vt:lpstr>
      <vt:lpstr>Calibri</vt:lpstr>
      <vt:lpstr>Modern No. 20</vt:lpstr>
      <vt:lpstr>Office 主题​​</vt:lpstr>
      <vt:lpstr>1_Office 主题​​</vt:lpstr>
      <vt:lpstr>1_Office 主题</vt:lpstr>
      <vt:lpstr>2_Office 主题​​</vt:lpstr>
      <vt:lpstr>PowerPoint 演示文稿</vt:lpstr>
      <vt:lpstr>PowerPoint 演示文稿</vt:lpstr>
      <vt:lpstr>PowerPoint 演示文稿</vt:lpstr>
      <vt:lpstr>PowerPoint 演示文稿</vt:lpstr>
      <vt:lpstr>华农易班发展历程</vt:lpstr>
      <vt:lpstr>华农易班概况</vt:lpstr>
      <vt:lpstr>PowerPoint 演示文稿</vt:lpstr>
      <vt:lpstr>构建五级联动的平台运行机制</vt:lpstr>
      <vt:lpstr>校易班团队</vt:lpstr>
      <vt:lpstr>PowerPoint 演示文稿</vt:lpstr>
      <vt:lpstr>PowerPoint 演示文稿</vt:lpstr>
      <vt:lpstr>PowerPoint 演示文稿</vt:lpstr>
      <vt:lpstr>PowerPoint 演示文稿</vt:lpstr>
      <vt:lpstr>PowerPoint 演示文稿</vt:lpstr>
      <vt:lpstr>新生入学查询系统</vt:lpstr>
      <vt:lpstr>新生入学查询系统相关页面</vt:lpstr>
      <vt:lpstr>注册报到系统</vt:lpstr>
      <vt:lpstr>PowerPoint 演示文稿</vt:lpstr>
      <vt:lpstr>PowerPoint 演示文稿</vt:lpstr>
      <vt:lpstr>PowerPoint 演示文稿</vt:lpstr>
      <vt:lpstr>PowerPoint 演示文稿</vt:lpstr>
      <vt:lpstr>PowerPoint 演示文稿</vt:lpstr>
      <vt:lpstr>加入易班网络技术部，你可以收获什么？</vt:lpstr>
      <vt:lpstr>欢迎加入易班网络技术部</vt:lpstr>
      <vt:lpstr>PowerPoint 演示文稿</vt:lpstr>
      <vt:lpstr>应用开发需求关键点</vt:lpstr>
      <vt:lpstr>其他高校的易班应用开发</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“易”起来，更精彩！</dc:title>
  <dc:creator>王健美</dc:creator>
  <cp:lastModifiedBy>王 健美</cp:lastModifiedBy>
  <cp:revision>442</cp:revision>
  <dcterms:created xsi:type="dcterms:W3CDTF">2018-03-15T01:44:00Z</dcterms:created>
  <dcterms:modified xsi:type="dcterms:W3CDTF">2019-05-17T09:20:43Z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